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6"/>
  </p:notesMasterIdLst>
  <p:sldIdLst>
    <p:sldId id="300" r:id="rId2"/>
    <p:sldId id="279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6" r:id="rId18"/>
    <p:sldId id="317" r:id="rId19"/>
    <p:sldId id="315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40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59" r:id="rId62"/>
    <p:sldId id="360" r:id="rId63"/>
    <p:sldId id="361" r:id="rId64"/>
    <p:sldId id="362" r:id="rId65"/>
    <p:sldId id="363" r:id="rId66"/>
    <p:sldId id="364" r:id="rId67"/>
    <p:sldId id="365" r:id="rId68"/>
    <p:sldId id="366" r:id="rId69"/>
    <p:sldId id="367" r:id="rId70"/>
    <p:sldId id="368" r:id="rId71"/>
    <p:sldId id="369" r:id="rId72"/>
    <p:sldId id="257" r:id="rId73"/>
    <p:sldId id="258" r:id="rId74"/>
    <p:sldId id="259" r:id="rId75"/>
    <p:sldId id="260" r:id="rId76"/>
    <p:sldId id="261" r:id="rId77"/>
    <p:sldId id="263" r:id="rId78"/>
    <p:sldId id="265" r:id="rId79"/>
    <p:sldId id="266" r:id="rId80"/>
    <p:sldId id="267" r:id="rId81"/>
    <p:sldId id="264" r:id="rId82"/>
    <p:sldId id="268" r:id="rId83"/>
    <p:sldId id="271" r:id="rId84"/>
    <p:sldId id="272" r:id="rId85"/>
    <p:sldId id="273" r:id="rId86"/>
    <p:sldId id="274" r:id="rId87"/>
    <p:sldId id="275" r:id="rId88"/>
    <p:sldId id="276" r:id="rId89"/>
    <p:sldId id="277" r:id="rId90"/>
    <p:sldId id="278" r:id="rId91"/>
    <p:sldId id="370" r:id="rId92"/>
    <p:sldId id="281" r:id="rId93"/>
    <p:sldId id="282" r:id="rId94"/>
    <p:sldId id="283" r:id="rId95"/>
    <p:sldId id="284" r:id="rId96"/>
    <p:sldId id="285" r:id="rId97"/>
    <p:sldId id="286" r:id="rId98"/>
    <p:sldId id="287" r:id="rId99"/>
    <p:sldId id="280" r:id="rId100"/>
    <p:sldId id="288" r:id="rId101"/>
    <p:sldId id="289" r:id="rId102"/>
    <p:sldId id="290" r:id="rId103"/>
    <p:sldId id="291" r:id="rId104"/>
    <p:sldId id="292" r:id="rId105"/>
    <p:sldId id="293" r:id="rId106"/>
    <p:sldId id="294" r:id="rId107"/>
    <p:sldId id="295" r:id="rId108"/>
    <p:sldId id="296" r:id="rId109"/>
    <p:sldId id="297" r:id="rId110"/>
    <p:sldId id="298" r:id="rId111"/>
    <p:sldId id="371" r:id="rId112"/>
    <p:sldId id="372" r:id="rId113"/>
    <p:sldId id="373" r:id="rId114"/>
    <p:sldId id="299" r:id="rId1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03F83-B1FD-419C-BEED-64388E40A17D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3E53A-292C-4832-925E-9512E1BE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75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21B9D-38DB-12F0-0EE3-900E89EE5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49D84-D7A4-D993-7728-1A9F70D65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C2133-C001-FF2E-4557-0557A6D9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62BAD-624F-B457-0C20-C6C9B76A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A73E8-6648-A542-6F18-7C4199FF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2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1425-BD26-B68F-C6EE-4B1AC520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A0169-2590-30A1-9142-56587EDF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795A7-A1E5-1CD1-14C2-2CBEDA322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C1E3A-48E3-7D2A-660E-6F0C8964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323EB-2647-54EC-4C3E-64FFEAC76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88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3564-5655-4052-6C38-4852D401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1A808-7DC4-183A-8B70-E213C780A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63342-6019-CA2A-358B-B3417038B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8CF2C-2954-02EC-1EB5-7CF41672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56D5F-CD52-30F6-4700-121E48AD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07F4-BD62-09E3-5D6D-4987AE07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32B04-05DA-1256-64B4-2D7E57E4C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D251A-0D73-52F1-F466-6793795C5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26FAC-6F22-795C-9E07-F4520B77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34E51-8E2D-24D4-98E4-F416444C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98032-CA8A-AD39-30D2-1393DCF4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B21E-9AE0-9295-ACF1-E4D50F80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E5A0D-ABC7-A896-571C-15A0BA05B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3536D-170A-1EFA-96FD-942F5094A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F32FCE-5E0F-0B91-C0BB-AC7494F93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0BB825-740E-136C-F4B0-F7AC8D85A6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A657FB-A691-F4E9-86F9-EA36AA995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40F09-80F6-C9B3-B130-B7C44310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E4991-4B2B-C4EC-2945-0C252B93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E245E-6E05-4C69-D9C7-80BF2CA16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8C4AF4-DDCF-559F-9010-A72072A5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26A5A0-0506-146C-0B73-074DBF64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ECBC8F-1B0C-16ED-526E-08C8D203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8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E522E2-6CF2-AC02-AB69-A7CB3A49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E5D0C-F436-199E-F787-0AA440FFB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03FDF-8FBC-35DE-A639-C4559F3B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8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0231-6889-2E69-BE6C-C0EBFA8F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21922-4BBE-2D07-29B0-7210E4C01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7CCD-E7E2-F221-BB8A-B8A9156B5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45E57-171E-D0CA-32F9-9F67C38D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2F005-47D6-785B-E737-E9DA7296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03C28-C93A-D0CC-F39F-2773A45FF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CFA5-7CB3-F6E6-80EB-0EB2C50FB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F1D47-C482-A6DA-EA8F-2683E9CF4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95F20-F88A-055A-5826-D4BFC3FFE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A5374-71B3-1FFF-A23F-5EDB325C8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C8D6A-8DD6-080E-0F50-1B40BD2C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D8CA09-1821-7A20-5B78-1CFF4DDE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9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6505-A031-EAAB-B5C7-C5C812F1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52169-9410-C87B-BD3A-EE4FEAAE2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29DD6-7CAD-51C6-CB4C-C5803BF4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9A410-51B4-1716-C863-C310116C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9F180-79C9-AEFC-2A48-2AF8E08A8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1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1F3959-6DEE-7B99-B66C-DCF21CA5F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71875-460E-BD8B-1C36-EB67F13B0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A69B-B039-C92E-A679-6239FFD65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0BC33-8F6A-CD71-D2B6-57219EB2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4573C-40F5-2AA1-C657-4C80163F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24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5249" y="1834010"/>
            <a:ext cx="34891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18B9-E082-4D2D-ACE8-DDD3F0E4FECC}" type="datetimeFigureOut">
              <a:rPr lang="en-IN" smtClean="0"/>
              <a:pPr/>
              <a:t>05-06-2024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2262-F329-4844-853A-69054C13551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351449" y="1834010"/>
            <a:ext cx="34891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8237649" y="1825625"/>
            <a:ext cx="34891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480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84000" t="-2000" r="-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FB560-72C1-1175-6872-0530226B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A99E2-961D-27CA-40E3-63F386FF0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8EC22-0144-67DA-C8DE-FD76C83A9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0A976-7F2E-4085-AA75-6DDCA9797803}" type="datetimeFigureOut">
              <a:rPr lang="en-US" smtClean="0"/>
              <a:pPr/>
              <a:t>05/06/24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C077C-F885-075E-CC6D-70A71B39E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0308-424D-6E3B-EFBD-1E1BF548F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E0234-D11B-46E2-9EA4-CE4E5D7F75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1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2.jpeg"/><Relationship Id="rId4" Type="http://schemas.openxmlformats.org/officeDocument/2006/relationships/image" Target="../media/image23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2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8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7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0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3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6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0.jpeg"/><Relationship Id="rId4" Type="http://schemas.openxmlformats.org/officeDocument/2006/relationships/image" Target="../media/image269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eg"/><Relationship Id="rId2" Type="http://schemas.openxmlformats.org/officeDocument/2006/relationships/image" Target="../media/image27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2" Type="http://schemas.openxmlformats.org/officeDocument/2006/relationships/image" Target="../media/image27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9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2" Type="http://schemas.openxmlformats.org/officeDocument/2006/relationships/image" Target="../media/image28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2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image" Target="../media/image28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8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eg"/><Relationship Id="rId2" Type="http://schemas.openxmlformats.org/officeDocument/2006/relationships/image" Target="../media/image29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eg"/><Relationship Id="rId2" Type="http://schemas.openxmlformats.org/officeDocument/2006/relationships/image" Target="../media/image29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7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0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3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6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jpeg"/><Relationship Id="rId2" Type="http://schemas.openxmlformats.org/officeDocument/2006/relationships/image" Target="../media/image30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9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image" Target="../media/image3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2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eg"/><Relationship Id="rId2" Type="http://schemas.openxmlformats.org/officeDocument/2006/relationships/image" Target="../media/image3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5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jpeg"/><Relationship Id="rId2" Type="http://schemas.openxmlformats.org/officeDocument/2006/relationships/image" Target="../media/image3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8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image" Target="../media/image3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2.jpeg"/><Relationship Id="rId4" Type="http://schemas.openxmlformats.org/officeDocument/2006/relationships/image" Target="../media/image321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image" Target="../media/image3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5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eg"/><Relationship Id="rId2" Type="http://schemas.openxmlformats.org/officeDocument/2006/relationships/image" Target="../media/image3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8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jpeg"/><Relationship Id="rId2" Type="http://schemas.openxmlformats.org/officeDocument/2006/relationships/image" Target="../media/image3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1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jpeg"/><Relationship Id="rId2" Type="http://schemas.openxmlformats.org/officeDocument/2006/relationships/image" Target="../media/image3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4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eg"/><Relationship Id="rId2" Type="http://schemas.openxmlformats.org/officeDocument/2006/relationships/image" Target="../media/image3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7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jpeg"/><Relationship Id="rId2" Type="http://schemas.openxmlformats.org/officeDocument/2006/relationships/image" Target="../media/image3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0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3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86ED1B-6A12-443A-9DC5-3E414739DFEA}"/>
              </a:ext>
            </a:extLst>
          </p:cNvPr>
          <p:cNvSpPr/>
          <p:nvPr/>
        </p:nvSpPr>
        <p:spPr>
          <a:xfrm>
            <a:off x="1911832" y="1111702"/>
            <a:ext cx="7496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u="sng" dirty="0">
                <a:ln w="12700">
                  <a:solidFill>
                    <a:srgbClr val="FF9933"/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itchFamily="34" charset="0"/>
                <a:ea typeface="ＭＳ Ｐゴシック" pitchFamily="34" charset="-128"/>
              </a:rPr>
              <a:t>Beyond360 Publicity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37BFF3-8BCC-4FED-AD30-82C1F4FF111C}"/>
              </a:ext>
            </a:extLst>
          </p:cNvPr>
          <p:cNvSpPr txBox="1"/>
          <p:nvPr/>
        </p:nvSpPr>
        <p:spPr>
          <a:xfrm>
            <a:off x="1507455" y="2530999"/>
            <a:ext cx="8687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Dynapar Board Recee Phase </a:t>
            </a:r>
            <a:r>
              <a:rPr lang="en-US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3, 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May 2024 Ahmedabad</a:t>
            </a:r>
          </a:p>
        </p:txBody>
      </p:sp>
    </p:spTree>
    <p:extLst>
      <p:ext uri="{BB962C8B-B14F-4D97-AF65-F5344CB8AC3E}">
        <p14:creationId xmlns:p14="http://schemas.microsoft.com/office/powerpoint/2010/main" val="77337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054AFA-ED54-4328-9940-B508484328B8}"/>
              </a:ext>
            </a:extLst>
          </p:cNvPr>
          <p:cNvSpPr txBox="1">
            <a:spLocks/>
          </p:cNvSpPr>
          <p:nvPr/>
        </p:nvSpPr>
        <p:spPr>
          <a:xfrm>
            <a:off x="0" y="619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DR Online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9898215979 amd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2.5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or GSB ( Before process Re confirm what kind of board we are providing)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41A3A8-826D-D8EC-5E4C-D3612E568B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05" y="1229194"/>
            <a:ext cx="2983021" cy="5303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9678D4-BBA1-DF95-949F-B581F622A9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91" y="1229194"/>
            <a:ext cx="2983021" cy="53031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27295C-D532-1DD1-2F2D-68085CD06260}"/>
              </a:ext>
            </a:extLst>
          </p:cNvPr>
          <p:cNvSpPr/>
          <p:nvPr/>
        </p:nvSpPr>
        <p:spPr>
          <a:xfrm rot="21346591">
            <a:off x="4781862" y="3028013"/>
            <a:ext cx="2068643" cy="5246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742A45-5CC5-DC6C-563B-3E6617D2EB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579" y="1229194"/>
            <a:ext cx="2983021" cy="53031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9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0E9E0-2608-EC19-23AB-E1B2961E3C3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Navnidhi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Provision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5, Roshni Shopping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centre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Dilip Bhai 9033213501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3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on side riling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41C56D-3E17-851C-B627-1D80FCB2A007}"/>
              </a:ext>
            </a:extLst>
          </p:cNvPr>
          <p:cNvGrpSpPr/>
          <p:nvPr/>
        </p:nvGrpSpPr>
        <p:grpSpPr>
          <a:xfrm>
            <a:off x="1262597" y="1338758"/>
            <a:ext cx="9635252" cy="5241924"/>
            <a:chOff x="3382565" y="1523372"/>
            <a:chExt cx="8140305" cy="46160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EEE97E-9814-CDD0-B18E-7889C9F19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2565" y="1523372"/>
              <a:ext cx="2588614" cy="46019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0F08EAE-129F-88A3-486F-5831E7C6E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537476"/>
              <a:ext cx="2588614" cy="46019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252DD0-28A2-7F7A-A0A7-5E28FF3B0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256" y="1537476"/>
              <a:ext cx="2588614" cy="4601980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6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1887F-B6C0-BA72-0709-EADA645B28C5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Dave Medical &amp; General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1022/18, Shalimar Complex, Mahakali Cross Road,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Divyang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9327082239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11.6 X 3.6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on upper frame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2C229D-F611-6FC6-8DF3-C5CB9B99A513}"/>
              </a:ext>
            </a:extLst>
          </p:cNvPr>
          <p:cNvGrpSpPr/>
          <p:nvPr/>
        </p:nvGrpSpPr>
        <p:grpSpPr>
          <a:xfrm>
            <a:off x="1064259" y="1438058"/>
            <a:ext cx="9181482" cy="5374972"/>
            <a:chOff x="2518305" y="1267456"/>
            <a:chExt cx="9181482" cy="53749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DD1B059-455B-5E11-3A18-2B511C325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8305" y="1285802"/>
              <a:ext cx="3013102" cy="535662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3EBBF7-1231-1759-DC82-A8334AE40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2495" y="1267456"/>
              <a:ext cx="3013102" cy="535662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FF8486-1ACF-2C26-1ABB-1BC978C4C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86685" y="1267456"/>
              <a:ext cx="3013102" cy="535662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9314AAC-49E6-6CEB-017E-7A4D95DF1E43}"/>
              </a:ext>
            </a:extLst>
          </p:cNvPr>
          <p:cNvSpPr/>
          <p:nvPr/>
        </p:nvSpPr>
        <p:spPr>
          <a:xfrm>
            <a:off x="4641954" y="1708879"/>
            <a:ext cx="2343462" cy="749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12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B0D1-3D59-3555-5F33-5EB954E8E081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Geeta Medical &amp; Provision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20, Shalimar Complex, Mahakali Five Road,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Umang Bhai 9724698698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13 X 3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4CF4F6-417D-093A-5EF6-B837200981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32" y="1417455"/>
            <a:ext cx="2748820" cy="4886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C119EC-0FC2-EF38-EBF0-AC5DC5B845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116" y="1417454"/>
            <a:ext cx="2748820" cy="4886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74EA98-DFE6-F36B-C5AB-6405F4E41A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47" y="1417456"/>
            <a:ext cx="2748821" cy="488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4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6E42791-42F7-D1E3-F184-DB59ECC93697}"/>
              </a:ext>
            </a:extLst>
          </p:cNvPr>
          <p:cNvGrpSpPr/>
          <p:nvPr/>
        </p:nvGrpSpPr>
        <p:grpSpPr>
          <a:xfrm>
            <a:off x="6096000" y="1922490"/>
            <a:ext cx="5621391" cy="4508292"/>
            <a:chOff x="5516301" y="1798819"/>
            <a:chExt cx="4927941" cy="41822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4994C67-7555-145C-1F3F-E6142F278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301" y="1798819"/>
              <a:ext cx="2352519" cy="418225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B974819-7D18-40DA-1008-B230ADE3F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1723" y="1798819"/>
              <a:ext cx="2352519" cy="4182256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15C036F-30ED-A883-C673-CB8819E854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82" y="2582055"/>
            <a:ext cx="4497049" cy="25295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4A34BF3-605B-8167-C975-669F38EA6F75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Remedy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5, Rajnagar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Complex,Nr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Naryan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Sarfaraz Bhai 9737275558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5.5 X 2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under the stairs</a:t>
            </a:r>
          </a:p>
        </p:txBody>
      </p:sp>
    </p:spTree>
    <p:extLst>
      <p:ext uri="{BB962C8B-B14F-4D97-AF65-F5344CB8AC3E}">
        <p14:creationId xmlns:p14="http://schemas.microsoft.com/office/powerpoint/2010/main" val="149358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E948707-2419-F875-BAE5-C175BBFE6894}"/>
              </a:ext>
            </a:extLst>
          </p:cNvPr>
          <p:cNvGrpSpPr/>
          <p:nvPr/>
        </p:nvGrpSpPr>
        <p:grpSpPr>
          <a:xfrm>
            <a:off x="1349231" y="1417456"/>
            <a:ext cx="8978992" cy="4968354"/>
            <a:chOff x="1139369" y="1709077"/>
            <a:chExt cx="7145159" cy="40508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E3BFC0-9849-DAD7-F5D8-57EC1B4B1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945" y="1709077"/>
              <a:ext cx="2278583" cy="405081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08FF0F-69F9-BEFF-38ED-3865340F8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657" y="1709077"/>
              <a:ext cx="2278583" cy="405081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E423516-29B8-FF14-0724-A2D266A30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369" y="1709077"/>
              <a:ext cx="2278583" cy="4050814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5B88A351-BE68-BB1B-78C6-F89885074902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Radhe Pharmacy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9, GF, Sigma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Sparsh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MC School, PT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Narainnagar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Amd.9724803033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5.11 X 3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under the main board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37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84D11DE-EDBB-2A34-0E8C-1DC57DE2F4F1}"/>
              </a:ext>
            </a:extLst>
          </p:cNvPr>
          <p:cNvGrpSpPr/>
          <p:nvPr/>
        </p:nvGrpSpPr>
        <p:grpSpPr>
          <a:xfrm>
            <a:off x="1703892" y="1350293"/>
            <a:ext cx="8784215" cy="5290349"/>
            <a:chOff x="1514027" y="1888758"/>
            <a:chExt cx="7749798" cy="439725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4B1B09-71C3-CD60-70B4-9E4C7459A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2198" y="1888758"/>
              <a:ext cx="2473456" cy="439725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FE2DD2-CF49-5E84-FF3C-568F48C31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027" y="1888758"/>
              <a:ext cx="2473456" cy="439725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F8B2B0-DA5E-8C99-83A4-950FD575A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0369" y="1888758"/>
              <a:ext cx="2473456" cy="4397255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03A2829-D130-F518-5226-9E22E92D7F5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Meera Pharmacy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G/15,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Sahajnand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Trade Centre,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Khotawala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Flats,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Elleisbridge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Amd.8780818780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6 X 2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on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Railling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62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3280FDE-1DD2-92A2-291D-140C34011833}"/>
              </a:ext>
            </a:extLst>
          </p:cNvPr>
          <p:cNvGrpSpPr/>
          <p:nvPr/>
        </p:nvGrpSpPr>
        <p:grpSpPr>
          <a:xfrm>
            <a:off x="1834223" y="1169428"/>
            <a:ext cx="8756327" cy="5051685"/>
            <a:chOff x="2693836" y="1454241"/>
            <a:chExt cx="8756327" cy="50516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797D6B3-BC18-7169-09C2-C2277624F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213" y="1454241"/>
              <a:ext cx="2841573" cy="505168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6060DA-341D-043B-0DDB-302500285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3836" y="1454241"/>
              <a:ext cx="2841573" cy="505168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BF9122-3E26-7009-6EA3-69FBE0782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8590" y="1454241"/>
              <a:ext cx="2841573" cy="5051685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51D66A7F-4F04-C288-1BF7-280AF1BFE121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Meena Medical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8, Parikh Building, Pritam Nagar,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Elleisbridge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8.5 X 1.5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8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F94F2-66E2-B850-AB97-61F6CA53A3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39" y="2065552"/>
            <a:ext cx="2563397" cy="4557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AE3856-2009-1AFF-C1F2-458997B210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30" y="1417456"/>
            <a:ext cx="4613125" cy="2594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5FB0A-23AE-00C2-92D7-32CECE916A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011" y="3429000"/>
            <a:ext cx="5677692" cy="319370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8CA943-2744-9B34-9D07-610A9629325A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Gujarat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8D, Tulip Tower, Under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Pakwan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Dining,Ellisbridge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Jinal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Shah 9428104480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13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3B7C5F-C7F8-C91B-77A7-B14C55F7FE9C}"/>
              </a:ext>
            </a:extLst>
          </p:cNvPr>
          <p:cNvSpPr/>
          <p:nvPr/>
        </p:nvSpPr>
        <p:spPr>
          <a:xfrm rot="21080156">
            <a:off x="1233043" y="2092442"/>
            <a:ext cx="1648918" cy="2848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661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AEBC8-164D-4640-4E6D-879E030C11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07" y="1454046"/>
            <a:ext cx="2850005" cy="5066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C98715-0A4B-7A38-4836-A4CB5D84B5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62" y="1454046"/>
            <a:ext cx="2850005" cy="50666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9BDF196-DEFE-5A58-D30E-DC32E985AB18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Navkaar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VS Hospital, main Road, Ellisbridge,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Pritesh Shah 9998036941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10.5 X 1.8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re call for confirmation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955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B16D2-C454-C640-8B74-5959260B1A8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Hari Om Chemist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D11,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Devcharan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kocharb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ashram,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Cross Road,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Kirti Joshi 9898735409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20 X 3.5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59336-C568-C25A-9AD9-A078D68AAC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715" y="1417456"/>
            <a:ext cx="2523365" cy="44859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76FD52-BA02-F249-99DF-1FCD309911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365" y="1417554"/>
            <a:ext cx="2773160" cy="4930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881369-EE34-B972-4309-F756598365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0" y="1828996"/>
            <a:ext cx="5569328" cy="313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7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CE36B5B-F69F-D74B-0885-D4979CBCBF2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Vaibhavlaxmi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Mehta Block, Nr Alka Store,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navrang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Pura,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9998477453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16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7DD15BC-3794-424E-3162-224EB407DA7D}"/>
              </a:ext>
            </a:extLst>
          </p:cNvPr>
          <p:cNvGrpSpPr/>
          <p:nvPr/>
        </p:nvGrpSpPr>
        <p:grpSpPr>
          <a:xfrm>
            <a:off x="1389197" y="1417456"/>
            <a:ext cx="8903940" cy="4995474"/>
            <a:chOff x="1644030" y="1540238"/>
            <a:chExt cx="8903940" cy="499547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0C0B0D-142D-0BBC-4688-7448FEFE574D}"/>
                </a:ext>
              </a:extLst>
            </p:cNvPr>
            <p:cNvGrpSpPr/>
            <p:nvPr/>
          </p:nvGrpSpPr>
          <p:grpSpPr>
            <a:xfrm>
              <a:off x="1644030" y="1540238"/>
              <a:ext cx="8903940" cy="4995474"/>
              <a:chOff x="3852689" y="1619034"/>
              <a:chExt cx="7166975" cy="4107307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881BACF-AACF-97E2-8E11-FAAD543BC4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52689" y="1619034"/>
                <a:ext cx="2310359" cy="4107305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750A55A-8FB2-C11E-64BB-7AC6ED7FF2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09305" y="1619036"/>
                <a:ext cx="2310359" cy="4107305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EC9E1F3-EA62-4384-3B41-10EA35C639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0997" y="1619035"/>
                <a:ext cx="2310359" cy="4107305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BB2CA0-E944-573A-326A-993E3DB4DF83}"/>
                </a:ext>
              </a:extLst>
            </p:cNvPr>
            <p:cNvSpPr/>
            <p:nvPr/>
          </p:nvSpPr>
          <p:spPr>
            <a:xfrm>
              <a:off x="1644030" y="3102964"/>
              <a:ext cx="2673137" cy="3260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786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35F3A-9D40-E408-B528-4D1393612828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Shivam Pharmacy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G4/B, Silver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Spring,Swastik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Society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Navrangpura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Sanjay Chauhan 9998794040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D8712-071F-9271-0957-B76ACA0399AC}"/>
              </a:ext>
            </a:extLst>
          </p:cNvPr>
          <p:cNvGrpSpPr/>
          <p:nvPr/>
        </p:nvGrpSpPr>
        <p:grpSpPr>
          <a:xfrm>
            <a:off x="1601450" y="1222584"/>
            <a:ext cx="9209232" cy="5373088"/>
            <a:chOff x="3616885" y="1417456"/>
            <a:chExt cx="8155198" cy="47518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0A700BB-326B-4708-910C-02ABEBD0A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6885" y="1417456"/>
              <a:ext cx="2672934" cy="475188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ACA200-5AB7-3F10-C75B-DC3683E5B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017" y="1417456"/>
              <a:ext cx="2672934" cy="475188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1D53564-0A6D-81D2-AB93-83D8A3CDA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149" y="1417456"/>
              <a:ext cx="2672934" cy="4751882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9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33B8-1A98-54F9-117B-708965A012CB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Karnavati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Chemist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Mahalaxmi Tower, B/W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Karnavati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Hospital,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Town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Hall,Ellisbrige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Pravin Bhai 9879209444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2.5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F51D76-6F1E-F014-2636-29EC47B49DDB}"/>
              </a:ext>
            </a:extLst>
          </p:cNvPr>
          <p:cNvGrpSpPr/>
          <p:nvPr/>
        </p:nvGrpSpPr>
        <p:grpSpPr>
          <a:xfrm>
            <a:off x="1913745" y="1417456"/>
            <a:ext cx="8364510" cy="4876588"/>
            <a:chOff x="2828086" y="1282346"/>
            <a:chExt cx="8364510" cy="48765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836D8D-0D5F-F8DB-CA0C-F380C68C6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1194" y="1282347"/>
              <a:ext cx="2743081" cy="487658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AAABCB7-C95D-8E9D-5C99-F82D229D1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8086" y="1282346"/>
              <a:ext cx="2743081" cy="487658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5892A6-CDB6-7C1A-7ED4-8B9D5F973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9515" y="1282346"/>
              <a:ext cx="2743081" cy="48765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5682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3E179-7A61-EC76-4759-2B27104558AF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Win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3, Sharda Shopping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bhadreshwar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mandir,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Bhadreshwar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Gam,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Ambawadi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Ravi Bhai 9825189166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4A2F2A9-32DA-ACDB-D8E5-5F0738EFC992}"/>
              </a:ext>
            </a:extLst>
          </p:cNvPr>
          <p:cNvGrpSpPr/>
          <p:nvPr/>
        </p:nvGrpSpPr>
        <p:grpSpPr>
          <a:xfrm>
            <a:off x="1819343" y="1525051"/>
            <a:ext cx="8897070" cy="5002274"/>
            <a:chOff x="1009875" y="1225248"/>
            <a:chExt cx="8897070" cy="50022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7D81A-D661-0E94-EE7A-D00CB51B6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1521" y="1225249"/>
              <a:ext cx="2813778" cy="50022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82996B-214D-3164-6ADE-EA46A1EC3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875" y="1225248"/>
              <a:ext cx="2813778" cy="50022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2D1038-A817-569A-37F7-50694967F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67" y="1225248"/>
              <a:ext cx="2813778" cy="5002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9307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A5D93-DDC2-DF59-461F-E39C11B5145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A.B.C. Medicare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G6,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Navkaar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,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Shreyash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Crossinh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Ambawadi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kamal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8200398386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Left Side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FC4049-4A64-A5A3-863D-A06AAACD4690}"/>
              </a:ext>
            </a:extLst>
          </p:cNvPr>
          <p:cNvGrpSpPr/>
          <p:nvPr/>
        </p:nvGrpSpPr>
        <p:grpSpPr>
          <a:xfrm>
            <a:off x="1474598" y="1244282"/>
            <a:ext cx="9423251" cy="5141528"/>
            <a:chOff x="3378349" y="1693987"/>
            <a:chExt cx="8152953" cy="46169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CBB132D-A26A-E92D-EAA7-8DC488BEE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349" y="1693987"/>
              <a:ext cx="2597046" cy="46169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A60E26-CC16-722E-BC3E-AC26101DC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693987"/>
              <a:ext cx="2597046" cy="46169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3964FA-B0D4-89A1-B7AD-52ACAB0ED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256" y="1693987"/>
              <a:ext cx="2597046" cy="46169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718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E3E5B-616B-D236-6B67-14FEF877CCE5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Shree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Gurukripa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15, Paradise Shopping Centre, Nr Petrol Pump,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Polytecnic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Ambawadi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Ishwar Bhai 9638560779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6 X 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59CAA2-7F4F-3CFD-B7D8-DB9CB046E013}"/>
              </a:ext>
            </a:extLst>
          </p:cNvPr>
          <p:cNvGrpSpPr/>
          <p:nvPr/>
        </p:nvGrpSpPr>
        <p:grpSpPr>
          <a:xfrm>
            <a:off x="1760555" y="1855717"/>
            <a:ext cx="9212246" cy="4395182"/>
            <a:chOff x="2600003" y="1275369"/>
            <a:chExt cx="9230049" cy="54200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F944922-C4CA-C13A-FA08-D6AAD6207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0003" y="1275369"/>
              <a:ext cx="3005850" cy="534373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DA6FA44-E1FA-F7F1-8EF6-6CE7DA535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232" y="1348870"/>
              <a:ext cx="2923161" cy="51967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5BDB114-1BE2-DE17-558C-0E347554E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9772" y="1414928"/>
              <a:ext cx="2970280" cy="52804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9174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A21E8-3120-89C1-0250-2CC96B0411F2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Deepak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Shop No 15, Paradise Shopping Centre, Nr Petrol Pump,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Polytecnic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Ambawadi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Ishwar Bhai 9638560779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6 X 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3C7435-40B5-0D88-D0B0-031AF1DE78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446" y="1567456"/>
            <a:ext cx="2765685" cy="4916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FCD1AF-1A50-5977-8171-CF31D1E510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40" y="1567456"/>
            <a:ext cx="2765685" cy="49167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B96C46-0FE8-0808-9CF8-C2E8DEA440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442" y="1567456"/>
            <a:ext cx="2765685" cy="49167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1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B4980-2684-959A-C08A-EDB3AD4E1E8D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Madhuvan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Medical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IIM Road vastrapur  9426412469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29773-7ACA-8F00-58BA-92CFCC74B7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495" y="1199212"/>
            <a:ext cx="3043082" cy="54099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259A04-835A-62B8-90C8-73A7AC3928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2750" y="1199212"/>
            <a:ext cx="5834922" cy="523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96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B2A8A8-8076-8F10-93F2-18CAE75490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8118" y="2053650"/>
            <a:ext cx="4032432" cy="41000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2E71BEB-938D-E801-7700-916C0A05701C}"/>
              </a:ext>
            </a:extLst>
          </p:cNvPr>
          <p:cNvGrpSpPr/>
          <p:nvPr/>
        </p:nvGrpSpPr>
        <p:grpSpPr>
          <a:xfrm>
            <a:off x="522506" y="1686393"/>
            <a:ext cx="5903277" cy="4983344"/>
            <a:chOff x="852290" y="2053650"/>
            <a:chExt cx="4946370" cy="427219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BFC1EC9-42F0-2D14-4327-BBD5EFB91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290" y="2053651"/>
              <a:ext cx="2403111" cy="427219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0F1B97-EBC1-954C-C3CD-C46530BFE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5549" y="2053650"/>
              <a:ext cx="2403111" cy="4272197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3A333534-0948-019B-7398-8A19E2A395B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Chandra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A5 Palak Avenue,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Amul parlor, vastrapur Hiren Shah 9714273202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 only required GSB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3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031F-4C22-C7BB-49DB-460D7657F701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Yogeshwar Medical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3 Jugal Apartment Nr L.J College of Commerce, vastrapur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8980199454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Left side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DBC979-083C-C6EC-EFB4-B34C6C5F5554}"/>
              </a:ext>
            </a:extLst>
          </p:cNvPr>
          <p:cNvGrpSpPr/>
          <p:nvPr/>
        </p:nvGrpSpPr>
        <p:grpSpPr>
          <a:xfrm>
            <a:off x="1618157" y="1417456"/>
            <a:ext cx="9414604" cy="5193206"/>
            <a:chOff x="1618157" y="1417456"/>
            <a:chExt cx="8236259" cy="474494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D205BB5-6F2D-9679-2242-33CA2F433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5388" y="1417456"/>
              <a:ext cx="2669028" cy="474493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2050A49-EBC6-0933-E235-A2ED0A78C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6227" y="1417456"/>
              <a:ext cx="2669029" cy="47449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5E8B16D-D8D3-F218-18C1-4FE5FD41E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8157" y="1417456"/>
              <a:ext cx="2669030" cy="4744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1312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0A5C-0699-15EF-900E-338C257AFDB5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Arihant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10 Palak Centre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Mangalmeet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Enclave,Vastarpur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Nimit Gandhi 9898466309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7 X 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3DBD84-6A50-C4DD-361E-00AF9E11D6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370" y="1417456"/>
            <a:ext cx="2866869" cy="5096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686DEE-D18A-157E-04C7-D23911618D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863" y="1417456"/>
            <a:ext cx="2866869" cy="5096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F69835-8985-3B0E-EA12-46A86E5907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56" y="1417456"/>
            <a:ext cx="2866869" cy="50966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56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9A1C56-A67A-86A3-A514-5F7775DEAA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179" y="1623680"/>
            <a:ext cx="2761823" cy="4909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05AECF-ACCC-54F5-E2C2-31FDB137B2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4" y="1623680"/>
            <a:ext cx="4343400" cy="24431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013E36-230D-8265-B0BE-2D30B9160C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4" y="4092216"/>
            <a:ext cx="4343400" cy="24431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163885-AB77-EF2B-2D94-7AE0A27512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73" y="1623680"/>
            <a:ext cx="2761822" cy="490990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B69D256-4BAF-C5C6-3D28-BEB7FCA9D5FA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Gayatri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GF Harmony Complex, Nr Konark Krishna tower,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Nehrupark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Vastrapur,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9879157865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2 &amp; 5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879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0AAB8-3071-AE29-B21B-2BCB738617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5995" y="1201426"/>
            <a:ext cx="2413438" cy="2443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D3280A-A8A2-85B3-9B32-DBFEFCA557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48" y="3644597"/>
            <a:ext cx="5253985" cy="295536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0673301-6011-0F66-58EB-960ADA3E093A}"/>
              </a:ext>
            </a:extLst>
          </p:cNvPr>
          <p:cNvGrpSpPr/>
          <p:nvPr/>
        </p:nvGrpSpPr>
        <p:grpSpPr>
          <a:xfrm>
            <a:off x="448729" y="3644597"/>
            <a:ext cx="5253985" cy="2955367"/>
            <a:chOff x="842015" y="3475568"/>
            <a:chExt cx="5253985" cy="295536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06946C-2E27-AA7D-2FCB-2DD40E0F4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015" y="3475568"/>
              <a:ext cx="5253985" cy="295536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08C4BB-7A6F-8F6F-57D9-1F4792C08DCB}"/>
                </a:ext>
              </a:extLst>
            </p:cNvPr>
            <p:cNvSpPr/>
            <p:nvPr/>
          </p:nvSpPr>
          <p:spPr>
            <a:xfrm rot="21354649">
              <a:off x="1244184" y="4017364"/>
              <a:ext cx="1798819" cy="52465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AFDD55B6-D921-C4CD-86D7-C76946EF643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Nishan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8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Hindola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Lad Society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Nehru Nagar Vastrapur,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9904040026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12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84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5098-BD1C-5B14-F648-5DC8DE9C3D7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Krishna Chemist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ll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Ruchi Apartment, lad Society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Vastrapur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9913095544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87A96-4D73-CCD2-BF7F-6B87B07875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2427" y="3270048"/>
            <a:ext cx="2716246" cy="2634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081604-A3D5-1D2B-46F7-70441ED371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68" y="2606291"/>
            <a:ext cx="5862820" cy="3297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1E60EF-365C-5CF6-957E-521E7B489E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974" y="1856783"/>
            <a:ext cx="2578190" cy="45834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985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D8E0D-4211-6164-5FD6-08572C0A3B31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Om Medico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L5, Ruchi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Planet Health, Lad Society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Vastrapur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8511375232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1.5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8X1.5 on shatter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CBD944-BC6E-8D1C-E7C2-A6926E1BB36F}"/>
              </a:ext>
            </a:extLst>
          </p:cNvPr>
          <p:cNvGrpSpPr/>
          <p:nvPr/>
        </p:nvGrpSpPr>
        <p:grpSpPr>
          <a:xfrm>
            <a:off x="1884291" y="1597336"/>
            <a:ext cx="8423417" cy="4856814"/>
            <a:chOff x="926775" y="1417454"/>
            <a:chExt cx="8423417" cy="485681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EE25F4-3818-2F46-66C8-F3D423DE1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775" y="1417455"/>
              <a:ext cx="2731957" cy="485681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9E3441E-2B34-3583-EFD9-93F8C2728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521" y="1417454"/>
              <a:ext cx="2731957" cy="48568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4624A1-A003-263E-BD0C-198D9F8E9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235" y="1417454"/>
              <a:ext cx="2731957" cy="4856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8107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967D2-FC22-B71D-4CAA-46F1B161D18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Muskan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Medicle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&amp;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Orocision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G4,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Pramnagar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Lad Society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Bodekdev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4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09C558-1C1D-ED8A-E385-C10CCE5C7D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3326" y="2492902"/>
            <a:ext cx="3312275" cy="2768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B65890-7611-A89F-DE31-1EE41E6346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9" y="1788365"/>
            <a:ext cx="2216720" cy="3940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685A22-CD0C-F762-FD7D-813CA3EFFD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63" y="2492902"/>
            <a:ext cx="5692318" cy="320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4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14C0-C253-2012-EAFA-CA9CBF3D9CD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RR Medical &amp; Cosmetics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G5,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Samtava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Club Rd, Shela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Suresh Bhai. 9173305339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7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in right side 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C8BF4-AE72-D0D1-A2FA-069FC25151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583353">
            <a:off x="8550910" y="2383341"/>
            <a:ext cx="2775199" cy="2857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D3995A-D1CE-0F69-AAD7-8AEB711306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78" y="1417456"/>
            <a:ext cx="2789399" cy="4961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49ACFD-A3A5-1911-6C24-7665144DE2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77" y="2350083"/>
            <a:ext cx="5081666" cy="285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1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47DA-A83F-6575-CC4B-650F57CB4FFF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Darshan Medical &amp; General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4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Meghdeep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Sandeesh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Press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Bodekdev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Ramesh Bhai. 9879160626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1.6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on pillar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3A8F0-115E-A8B2-86AD-192AF0AE322E}"/>
              </a:ext>
            </a:extLst>
          </p:cNvPr>
          <p:cNvGrpSpPr/>
          <p:nvPr/>
        </p:nvGrpSpPr>
        <p:grpSpPr>
          <a:xfrm>
            <a:off x="1115518" y="1417456"/>
            <a:ext cx="9960964" cy="5216482"/>
            <a:chOff x="824458" y="1768934"/>
            <a:chExt cx="7239165" cy="41372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BC30D0D-6ABC-9B00-22E1-2E93089E9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0429" y="1768935"/>
              <a:ext cx="2327223" cy="413728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376823-0B92-BFC1-E311-0723E5E20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58" y="1768935"/>
              <a:ext cx="2327223" cy="413728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9C7386B-07B8-C138-B0D2-0FB7E7EC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400" y="1768934"/>
              <a:ext cx="2327223" cy="4137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1139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0A2A-1478-0B12-C65D-81A2A3D12CD2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Shanti Medical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G7,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Meghdeep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Sandeesh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Press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Bodekdev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Vastrapur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Jayas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Bhai.9913142964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2.3’’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ED7DBC-72C7-0CC0-E41C-4689EF4A8B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6561" y="1797997"/>
            <a:ext cx="4849715" cy="41530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1F02B9-A77C-5A11-95A7-AD0EB046FD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2" y="1528174"/>
            <a:ext cx="2818229" cy="5010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909ACF-8F05-EC54-B8AD-B0D63D73EC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2933" y="1528174"/>
            <a:ext cx="3327710" cy="49923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89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84D8-3E52-48D1-806E-192B53581BD9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Vastrapur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H-1/3. Haridwar, b/h, Himalayan Arcade,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Vastrapur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lakem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Vastrapur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Chaten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9428500758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on Right Side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883A6-04B7-786B-366F-D87CA11464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7428" y="2263461"/>
            <a:ext cx="3679854" cy="3197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9C4448-80FC-F5C8-380B-055F5A7CAF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462" y="2237305"/>
            <a:ext cx="4592391" cy="3103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99A49D-E885-2098-77C2-3D009595BA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765" y="1417456"/>
            <a:ext cx="2636228" cy="46866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02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B207-5CF3-FB32-FC40-5C1FF103CBE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Aatha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G4. N D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Bus Stand,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Ghuma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Gum,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Kalpesh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patel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9558800911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6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0FFD9-F000-D694-C453-5D1B30C488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9" y="1417456"/>
            <a:ext cx="2844620" cy="5059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4776B4-4EEF-A441-3ADD-6236A82A1C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610" y="1960686"/>
            <a:ext cx="4561044" cy="3420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C17D86-55AD-E1D1-4D72-0E2AF3D469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985" y="1960686"/>
            <a:ext cx="4114966" cy="354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90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71B53-B17F-ADA4-4D45-7094394FEDE7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Umiya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Provision Store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3, Siddhi 2, Nr IOC Petrol Pump,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9687035077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1.3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21DCC-E05F-6649-3C2A-10668D18D3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4660" y="2033077"/>
            <a:ext cx="2551598" cy="2791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49AC7C-1B77-0BC1-E255-FEF0ADE887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50" y="2033078"/>
            <a:ext cx="3722459" cy="2791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E8604F-8CE8-97E8-8095-21D7D72019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0" y="2033078"/>
            <a:ext cx="4963279" cy="27918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62071-00D2-08BA-C5A1-1807C012B89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Maruti Medical &amp; Provision Store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3 Shree Mahalaxmi Villa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Shoping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Centre,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lal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gabi ashram, Bhopal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Amd.Ravi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7984042168.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F5996-F033-6F01-5B8F-38CB89F1AA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8779" y="1657306"/>
            <a:ext cx="3883963" cy="36219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CCBC1-9FCA-634B-1D7B-919F64A5C2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34" y="3663544"/>
            <a:ext cx="4136751" cy="3102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0D9AF1-F896-9F71-F0D6-B724A094AC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40" y="1612695"/>
            <a:ext cx="4683504" cy="26331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97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E1A80-E903-7A3F-AACA-CAFC5838BE7A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Nagraj Medical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G28, Kabir Enclave,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Homeopathic college,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Bhopl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Gumha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Amd.Kanu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9924280053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A91A8-F232-C098-C9B1-C19201D92F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1386" y="2127612"/>
            <a:ext cx="3097303" cy="28667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58205B-8FD1-D090-C1D7-35EE358DD9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909" y="2127612"/>
            <a:ext cx="3822343" cy="2866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8389D-D372-72E1-C488-CD953CA068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8" y="2127612"/>
            <a:ext cx="5096459" cy="28667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574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0EAE-BD5F-DDA9-FBFC-4D4E631538B8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Nagneshi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01,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Jaymadi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Shantimurti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Gumha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7023028368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13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2915B-3066-EEF0-AD40-D35DBA7FAA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5909" y="2189050"/>
            <a:ext cx="2898491" cy="2805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FE7694-3C5B-D27F-46C1-FC7F803F39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40" y="2189050"/>
            <a:ext cx="3707469" cy="27806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72E547-5A08-35BD-FD37-229A3ED255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" y="2189050"/>
            <a:ext cx="4943292" cy="278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82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F62F-03DD-C910-9DF6-FF7795512DB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Provision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C9,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Purushotam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Socity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9974142099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B30A4-9FA4-411D-57EF-1C645C8D5D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1938" y="2158584"/>
            <a:ext cx="2130331" cy="3537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ACA9BA-F7F9-46E0-780F-0F5532669C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57" y="1885013"/>
            <a:ext cx="6081670" cy="45612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EB966B-F718-493C-2BE2-28EB8806D4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2" y="1885012"/>
            <a:ext cx="2565704" cy="456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75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5BF8-7340-C320-EDDA-00C6474FE621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 P Pharma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5 New Nirav Shopping Centre,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Bigdaddy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Restorent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9998880166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5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18A7E-69AA-E32F-B3E4-2B1814EDD9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8043" y="2053750"/>
            <a:ext cx="3679498" cy="3769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E03EBC-AC17-D2A5-AAF2-3BC8403414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429" y="2053750"/>
            <a:ext cx="5026603" cy="3769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8C9AFF-285E-BB38-EABD-3D5566BB6A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20" y="2053750"/>
            <a:ext cx="2120598" cy="37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19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168FD-0993-B379-9ABE-9A666377985D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Dhanvantri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Chemist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G4, Omkar Complex, Nr Sterling City gate,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Bopal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Vimal Bhai 9428910457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1.5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B1FEF-B975-5836-FC90-88667D827F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4253" y="2023869"/>
            <a:ext cx="3181666" cy="2887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227519-8840-450A-219D-D7C2C43A34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54" y="2023868"/>
            <a:ext cx="3362695" cy="2855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0D072E-ABCD-2EF3-8254-CEE0886A61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81" y="2023868"/>
            <a:ext cx="5076669" cy="285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364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82382D-E7AF-A0F6-4747-151686286FAD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Shree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Revechi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Store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Panchyat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Shopping, Nr AMT Bus Stand,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9712600630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93099-F382-3CEA-3F0B-1BA6933049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705" y="1417456"/>
            <a:ext cx="2807845" cy="4991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1CBB8-7052-53EC-9052-E486AA356B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551" y="1417456"/>
            <a:ext cx="2807845" cy="4991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4D18D4-8317-4650-D970-268CEECB1C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567" y="1417456"/>
            <a:ext cx="2807845" cy="499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81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993404-597A-02EA-C316-7D2E559BB4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6451" y="1534614"/>
            <a:ext cx="4583659" cy="2492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BCA9D5-49BE-6D7C-D8C9-F65CD0B22D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322" y="2012463"/>
            <a:ext cx="2619158" cy="4656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8885B6-4CCE-2026-D5E1-84197CB13A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92" y="2012463"/>
            <a:ext cx="2619158" cy="4656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D3EF76-89D5-D07E-DAF5-94F7960429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51" y="4090437"/>
            <a:ext cx="4583659" cy="257830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43C9835-EC86-A107-C7DA-D6D2FCAB762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Anurag Medical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Sardar Chowk,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Gam, Beside Bus Stand,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Bharat Bhai 9925918249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6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</p:spTree>
    <p:extLst>
      <p:ext uri="{BB962C8B-B14F-4D97-AF65-F5344CB8AC3E}">
        <p14:creationId xmlns:p14="http://schemas.microsoft.com/office/powerpoint/2010/main" val="49597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9DBFA04-150B-059B-0E53-F704A65311B4}"/>
              </a:ext>
            </a:extLst>
          </p:cNvPr>
          <p:cNvGrpSpPr/>
          <p:nvPr/>
        </p:nvGrpSpPr>
        <p:grpSpPr>
          <a:xfrm>
            <a:off x="554657" y="1783829"/>
            <a:ext cx="10837868" cy="4661941"/>
            <a:chOff x="554657" y="1783829"/>
            <a:chExt cx="8702152" cy="45270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2BB0103-8336-AB38-9B3D-AAD780E7F5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71061" y="2083633"/>
              <a:ext cx="3285748" cy="35976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D20C45-1DA6-C16A-CB39-DACBD4BE6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657" y="1783829"/>
              <a:ext cx="2546454" cy="452703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08D3BE-917D-1EE4-F161-243621876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2859" y="1783829"/>
              <a:ext cx="2546454" cy="4527030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26885C4B-9301-9EAC-1933-00472E95870E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Shree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Ambica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Provision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E6, Padma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Ambica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Opp Swagat Party Plot,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Nhuyangdev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Chaar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Rasta,Amd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kanu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9824613355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275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258C-2EE0-3AF8-ABBB-1D25D7E1059B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Shree Keshav Medicine &amp;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Surgicals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GF, Block B,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Amrpali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Nr D Mart,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Ambli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8238238623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2.6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-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C3E01-A745-39D6-27EB-AB470A9E6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486" y="1164652"/>
            <a:ext cx="2263593" cy="24787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9F2854-72FE-E6BF-1316-B34308D6F7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28" y="3390637"/>
            <a:ext cx="4417101" cy="33128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6925B5-C626-7BBC-C4A9-534AC4AB91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2" y="1417456"/>
            <a:ext cx="5889468" cy="33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54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57E70-251E-9E45-9666-29F8FC8DDF6F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Kailash Medicine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7 Shantiniketan Complex, Nr HB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Kapadiya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School Gurukul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Rajesh Bhai 9979774742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7990A-61E4-17A1-49FF-A8666FD151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492" y="1843987"/>
            <a:ext cx="2681366" cy="4766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56147D-5BEC-1130-9395-A4E9C2B3BC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877" y="1843987"/>
            <a:ext cx="2681366" cy="47668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7560E-F3B5-A28A-EF6E-114DDEEF6F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262" y="1843987"/>
            <a:ext cx="2681366" cy="47668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840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5EBD781-3125-9C70-EE79-F8F92F0F3987}"/>
              </a:ext>
            </a:extLst>
          </p:cNvPr>
          <p:cNvGrpSpPr/>
          <p:nvPr/>
        </p:nvGrpSpPr>
        <p:grpSpPr>
          <a:xfrm>
            <a:off x="2053574" y="1417456"/>
            <a:ext cx="7360249" cy="4709981"/>
            <a:chOff x="434636" y="1795750"/>
            <a:chExt cx="6685849" cy="389092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7A8E64D-4475-2B23-C852-3A8D59ACF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36" y="1795752"/>
              <a:ext cx="2188643" cy="389092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65E6B3-9F60-A564-BBB4-6C918D377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3239" y="1795751"/>
              <a:ext cx="2188643" cy="38909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16C02F-B65F-CED9-00AB-3BE92E98E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1842" y="1795750"/>
              <a:ext cx="2188643" cy="3890921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C3A66A6A-E431-6E18-D3F4-59A27B93CB3D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Modi Pharmacy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B9, Gurukul Rd, B/H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Vishkarma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Nr Shalimar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Socity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Memnagar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7016631401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8 X 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GSB- Shopkeeper said I will trim the tree leaf  </a:t>
            </a:r>
          </a:p>
        </p:txBody>
      </p:sp>
    </p:spTree>
    <p:extLst>
      <p:ext uri="{BB962C8B-B14F-4D97-AF65-F5344CB8AC3E}">
        <p14:creationId xmlns:p14="http://schemas.microsoft.com/office/powerpoint/2010/main" val="35042386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C80213-74B1-51A3-4218-A950E2200A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156" y="1933829"/>
            <a:ext cx="2478998" cy="4407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25CDBB-233C-E715-C5A5-D77C952B17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26" y="1933829"/>
            <a:ext cx="2478998" cy="4407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990CDA-32AB-DBBD-984C-977E2BB3E2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96" y="1933829"/>
            <a:ext cx="2478998" cy="44071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11010E8-6E8F-2DBF-EAF4-683D2C72C13F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Shreeji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Stores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2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Sarvpriy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Mall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utsav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aligance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Bhuyangdev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4 Rasta Sola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9898937177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721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3F8A-2ABB-D682-A283-E1F1B576E5BD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Shivam Medical &amp; Provision Stores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GF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Shubh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Laxmi palace,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Bhuyangdev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4 Rasta Sola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9439135990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18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46C6DC-1651-36DE-0A04-472D49474C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7285" y="2376196"/>
            <a:ext cx="3234754" cy="2517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C02402-1D31-B0B4-E71B-3F0D5B0ECE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61" y="2286027"/>
            <a:ext cx="4556912" cy="25632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E5690F-1B6E-7E63-CFF4-F8BF77C569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6873" y="2376196"/>
            <a:ext cx="3980412" cy="25170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86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A9DE16-D993-E7D1-14E9-6893A1F2A9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9186" y="2413512"/>
            <a:ext cx="2964547" cy="25801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585AA3-6F67-B00E-CB0D-7FC424FDBD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0" y="2413514"/>
            <a:ext cx="4586892" cy="25801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F2E729-18E5-0372-8C14-7414B2E11F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1882" y="2413513"/>
            <a:ext cx="4107305" cy="258012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0AEAE5E-D3DA-6DC8-2EF2-DC355370B897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Ambica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Store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Bhuyangdev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4 Rasta Sola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9824688250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1.4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094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45670-9EC2-0CAD-68E6-763F928E5B37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Arbuda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Cosmetics 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10, Agarwal Tower,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Bhuyungdev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9924057387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10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– Consider shop name as mention ARBUDA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B637AE-0CA2-12A7-707B-7948D38A0235}"/>
              </a:ext>
            </a:extLst>
          </p:cNvPr>
          <p:cNvGrpSpPr/>
          <p:nvPr/>
        </p:nvGrpSpPr>
        <p:grpSpPr>
          <a:xfrm>
            <a:off x="1094204" y="1413707"/>
            <a:ext cx="10043488" cy="5107013"/>
            <a:chOff x="2743122" y="1618937"/>
            <a:chExt cx="8021143" cy="467693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91F802-6747-6405-A7A9-60E3E81E0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122" y="1618938"/>
              <a:ext cx="2630774" cy="467693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CBCA2A-9F3A-238A-963D-1CFA18869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8306" y="1618937"/>
              <a:ext cx="2630774" cy="46769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32138E-656C-E934-B49E-68DF8706E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3491" y="1618937"/>
              <a:ext cx="2630774" cy="4676931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619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4406-A53E-C19A-5289-D3F03463AF0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Sanjay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30, Agarwal Tower,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Bhuyungdev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 9586955490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7 X 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– ON RIGHT WALL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93677-7922-6D2E-D189-4990F6D649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658" y="1567456"/>
            <a:ext cx="2702058" cy="4803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E5E49F-1EE8-6547-220C-29B7FE5117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592" y="1567456"/>
            <a:ext cx="2702058" cy="4803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485DE5-CB6B-E7F7-90D2-1F658F561E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26" y="1567456"/>
            <a:ext cx="2702058" cy="480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81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4406-A53E-C19A-5289-D3F03463AF0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Jay Dola Medical &amp; Provision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Arjun Complex ,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Vijaynagar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Nawa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Wadaj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Ahmedabad  9898078008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BBE18-A88D-C9E6-0F0D-600421505E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77" y="1599289"/>
            <a:ext cx="3577981" cy="4838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3ABE3-1172-7969-542B-CA6ED0F54F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24" y="1599289"/>
            <a:ext cx="2721929" cy="4838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9AF1AB-B78E-DF96-FBC5-438BC7F1B6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0" y="1599289"/>
            <a:ext cx="2721929" cy="483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0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4406-A53E-C19A-5289-D3F03463AF00}"/>
              </a:ext>
            </a:extLst>
          </p:cNvPr>
          <p:cNvSpPr txBox="1">
            <a:spLocks/>
          </p:cNvSpPr>
          <p:nvPr/>
        </p:nvSpPr>
        <p:spPr>
          <a:xfrm>
            <a:off x="119921" y="91893"/>
            <a:ext cx="1008838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Gayatri Medical Stores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4-B,Shop No-1, Dushyant Park Society 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 7046583828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12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ECC7DC-AF8F-3992-37AB-E08F01C80B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398" y="1484024"/>
            <a:ext cx="3334558" cy="4736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98ACBF-0A76-E890-5CDA-23F966DDCC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3" y="1484024"/>
            <a:ext cx="2626558" cy="46694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E87D32-F698-D45B-5415-96CE689146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44" y="1417456"/>
            <a:ext cx="2664002" cy="47360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81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4406-A53E-C19A-5289-D3F03463AF0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Maa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Umiya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63,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Shreeji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Vibhag-1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Balolnagar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Char Rasta,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9824555304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7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79555-9057-E7CF-A477-214C6DC112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891" y="1580905"/>
            <a:ext cx="2751741" cy="48919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493C0B-33E7-FACF-1735-91A799F94C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14" y="1580905"/>
            <a:ext cx="2751740" cy="48919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2B36A5-7E82-38EF-1504-C233338D15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38" y="1580907"/>
            <a:ext cx="2751740" cy="48919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973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4406-A53E-C19A-5289-D3F03463AF0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Shree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Meladi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General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B-2, Pooja Apartment, B/H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Busstand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9924184624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9.6 X 2.6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B53F59-399F-B187-067E-731B2C1C1A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056" y="1558974"/>
            <a:ext cx="2638346" cy="46903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C97B1D-A955-1669-FA48-87099C97C7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233" y="1558974"/>
            <a:ext cx="2638346" cy="4690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7873BC-7A8B-4343-0255-360D631C81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0" y="1558972"/>
            <a:ext cx="2638347" cy="469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34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B2EFEC-2E26-4083-7AFB-154E8ADB81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2460" y="1591035"/>
            <a:ext cx="3387854" cy="4735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937F30-651E-EA51-1790-8BABCFAF64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619" y="1591034"/>
            <a:ext cx="2638347" cy="4690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604C90-C741-FE3E-EF7E-040F584E5F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78" y="1591035"/>
            <a:ext cx="2638347" cy="469039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9C9F972-3C27-E898-D296-2AAF45641F4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Mahalaxmi Medical &amp; General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Shop no 8,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Suryadeep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 ,Bobin Factory ,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8828084444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10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 (Name Bada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Likha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Hua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Chahiye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361336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EE904-1711-B8ED-7BEA-1336C42AB8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581" y="1345808"/>
            <a:ext cx="2753038" cy="4894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DE246A-92D9-4298-2416-D06498BA7E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84" y="1345809"/>
            <a:ext cx="2753038" cy="4894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3971C8-BA7F-C047-3A7F-1C467F5247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87" y="1345809"/>
            <a:ext cx="2753038" cy="48942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A559F44-F60B-C467-AD59-C0ECC05C20A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Pragati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Shop no 10, Swaminarayan Park 3,opp Ambika wadi,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9898222977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4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</p:spTree>
    <p:extLst>
      <p:ext uri="{BB962C8B-B14F-4D97-AF65-F5344CB8AC3E}">
        <p14:creationId xmlns:p14="http://schemas.microsoft.com/office/powerpoint/2010/main" val="968017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6DD0-A06F-C840-B451-072324DE8B8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Patel Chemist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Shop no 18, Swaminarayan Park 3,opp Ambika wadi,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9898222977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77B913-F4AF-1D24-636D-AEC68A9A65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458" y="1573333"/>
            <a:ext cx="4493202" cy="36582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BD0256-B206-18F6-CA99-09B26827DE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75" y="1294498"/>
            <a:ext cx="2909029" cy="517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0A3B6B-9D9D-D43F-D20C-82EB0778CF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67" y="1294499"/>
            <a:ext cx="2909029" cy="517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055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E59A-EEFB-8798-14F4-0BEDD03E0FC7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Angira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10/2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Sakhalchand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Ni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wadi,Ranip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8401447496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6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0FABFB-6A64-D99F-F24A-0B8BC06ED5C6}"/>
              </a:ext>
            </a:extLst>
          </p:cNvPr>
          <p:cNvGrpSpPr/>
          <p:nvPr/>
        </p:nvGrpSpPr>
        <p:grpSpPr>
          <a:xfrm>
            <a:off x="539568" y="1573967"/>
            <a:ext cx="10807986" cy="4901784"/>
            <a:chOff x="539568" y="1573967"/>
            <a:chExt cx="7525259" cy="43171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5B24D52-9D82-33E4-511C-0F9F3D61D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68" y="1573968"/>
              <a:ext cx="2428406" cy="431716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A2F90B8-A270-5E3C-7CB9-7E8262E0F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7856" y="1573967"/>
              <a:ext cx="2428406" cy="431716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40BB26-95D9-A91C-EB82-52D8D918D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6421" y="1573967"/>
              <a:ext cx="2428406" cy="4317167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44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0B408-2E72-EF4B-089E-DD18764672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153" t="-12522"/>
          <a:stretch/>
        </p:blipFill>
        <p:spPr>
          <a:xfrm rot="5400000">
            <a:off x="8465443" y="2033510"/>
            <a:ext cx="4961744" cy="2790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2E442-52DC-D8CB-C8FC-3D4B12CBAC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16" y="2785412"/>
            <a:ext cx="4523534" cy="2544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E21687-AE82-D32E-9578-C4C99932D5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6832" y="2662166"/>
            <a:ext cx="4375722" cy="279098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0BC0456-B46F-7FB2-FE19-52B195FA018A}"/>
              </a:ext>
            </a:extLst>
          </p:cNvPr>
          <p:cNvGrpSpPr/>
          <p:nvPr/>
        </p:nvGrpSpPr>
        <p:grpSpPr>
          <a:xfrm>
            <a:off x="4955997" y="3612630"/>
            <a:ext cx="1486524" cy="400056"/>
            <a:chOff x="4970987" y="3657600"/>
            <a:chExt cx="1486524" cy="40005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E10041-8056-BAD6-3396-9D70C555256C}"/>
                </a:ext>
              </a:extLst>
            </p:cNvPr>
            <p:cNvCxnSpPr/>
            <p:nvPr/>
          </p:nvCxnSpPr>
          <p:spPr>
            <a:xfrm>
              <a:off x="4970987" y="3657600"/>
              <a:ext cx="147478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74AA91-33D2-9328-BA2F-D7DA137BB8EC}"/>
                </a:ext>
              </a:extLst>
            </p:cNvPr>
            <p:cNvCxnSpPr/>
            <p:nvPr/>
          </p:nvCxnSpPr>
          <p:spPr>
            <a:xfrm>
              <a:off x="4970987" y="3657600"/>
              <a:ext cx="0" cy="40005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2A799C1-3210-AF47-99E2-0A25CBCF47B3}"/>
                </a:ext>
              </a:extLst>
            </p:cNvPr>
            <p:cNvCxnSpPr/>
            <p:nvPr/>
          </p:nvCxnSpPr>
          <p:spPr>
            <a:xfrm>
              <a:off x="4970987" y="4057656"/>
              <a:ext cx="147478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454817-CAD2-A373-4D99-C46AF7FAEA5A}"/>
                </a:ext>
              </a:extLst>
            </p:cNvPr>
            <p:cNvCxnSpPr/>
            <p:nvPr/>
          </p:nvCxnSpPr>
          <p:spPr>
            <a:xfrm>
              <a:off x="6457511" y="3657600"/>
              <a:ext cx="0" cy="4000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252B2159-F411-AA07-6784-FFAA0E25899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Mahesh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9825522385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2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8438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83628A-243E-EE29-23D6-5E2F3CEDB60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26" y="1304243"/>
            <a:ext cx="2790981" cy="4961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4DF330-5763-0893-342D-B90590BB90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82" y="1304243"/>
            <a:ext cx="2790981" cy="49617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B5CE83-2C03-2363-4489-A71FDE1BFC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404" y="1304243"/>
            <a:ext cx="2790981" cy="49617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4E2E4DD-C75E-D647-8413-359535774DD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Swaminarayan Medical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6 Raj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Banglows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Shopping Centre, Nr Swagat Hall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balmandir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9998648241. 9173230552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57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0638D93-F0F6-81F0-FDEF-3F0C83E3FD10}"/>
              </a:ext>
            </a:extLst>
          </p:cNvPr>
          <p:cNvGrpSpPr/>
          <p:nvPr/>
        </p:nvGrpSpPr>
        <p:grpSpPr>
          <a:xfrm>
            <a:off x="674480" y="1798818"/>
            <a:ext cx="10837966" cy="4646952"/>
            <a:chOff x="674480" y="1798818"/>
            <a:chExt cx="7959542" cy="45120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A60C14F-410B-8F52-0571-A27313903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80" y="1798820"/>
              <a:ext cx="2538022" cy="451203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A1893A-3127-8736-EC9B-53DCF606F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503" y="1798819"/>
              <a:ext cx="2538022" cy="451203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F4FFABF-8572-3C26-FC65-0AC8ABD96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798818"/>
              <a:ext cx="2538022" cy="4512039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A75032D2-A14D-1FBB-D016-5E3799F0A13B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Jalaram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Near Balkrishna mandir,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9824312751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10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53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3B1619D-75B7-ABD3-B443-418420AF50D7}"/>
              </a:ext>
            </a:extLst>
          </p:cNvPr>
          <p:cNvGrpSpPr/>
          <p:nvPr/>
        </p:nvGrpSpPr>
        <p:grpSpPr>
          <a:xfrm>
            <a:off x="899480" y="1708878"/>
            <a:ext cx="10403104" cy="4871803"/>
            <a:chOff x="899480" y="1708879"/>
            <a:chExt cx="8409864" cy="48502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496DF2-739F-AC2F-C52F-E0C805D9B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1056" y="1708879"/>
              <a:ext cx="2728288" cy="485029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D9C162E-9A65-CDE0-8E6F-9BF440372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480" y="1708879"/>
              <a:ext cx="2728288" cy="48502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E2F7F6-027C-E37B-FEDD-8ECFBEF34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2768" y="1708879"/>
              <a:ext cx="2728288" cy="4850290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BF4F44EB-D567-341E-E108-49E38F3030CF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K.D. Medicines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Sudarshan Complex, Ganesh College Rd,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Vidhyavihar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Society,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Ranip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9624327408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1.5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4747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9CACC-D3E7-E6B9-1C5F-E2007395C860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Anand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Prernatirath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Desasra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Rd, Viraj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Satalight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9099555344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6X3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04B4A8-503A-C6E6-DD79-39B6CFB4F1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7" y="1528997"/>
            <a:ext cx="2730924" cy="4854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B46D41-551A-5954-0E71-4B0109BD30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74" y="2188565"/>
            <a:ext cx="4976734" cy="37325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6928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35206D1-CA7D-B0B9-D40A-999CEACAECC7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Moonlight Medical &amp; General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Thakrovas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Nr Bus Stand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Bhadresh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Bhai 9429969560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8.5X3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18446D-529F-499D-261D-8EC92016F9C8}"/>
              </a:ext>
            </a:extLst>
          </p:cNvPr>
          <p:cNvGrpSpPr/>
          <p:nvPr/>
        </p:nvGrpSpPr>
        <p:grpSpPr>
          <a:xfrm>
            <a:off x="1418883" y="1828897"/>
            <a:ext cx="9793759" cy="4706813"/>
            <a:chOff x="1418884" y="1828898"/>
            <a:chExt cx="7965320" cy="4572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A4DEA93-7E68-E0A7-1D95-7C514BC14027}"/>
                </a:ext>
              </a:extLst>
            </p:cNvPr>
            <p:cNvGrpSpPr/>
            <p:nvPr/>
          </p:nvGrpSpPr>
          <p:grpSpPr>
            <a:xfrm>
              <a:off x="1418884" y="1828898"/>
              <a:ext cx="7965320" cy="4572000"/>
              <a:chOff x="1418884" y="1828898"/>
              <a:chExt cx="7965320" cy="45720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9735E049-3EF8-9BA6-A0CB-AE4ABFF9CE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2454" y="1828898"/>
                <a:ext cx="2571750" cy="457200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9EC183D-3596-EF8A-A963-6C36088E81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2296" y="1828898"/>
                <a:ext cx="2571750" cy="457200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50E2D2E-C285-2EE6-0577-921457E7F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8884" y="1828898"/>
                <a:ext cx="2571750" cy="4572000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5B9A97-FC3B-C2D4-7871-DA6756F17081}"/>
                </a:ext>
              </a:extLst>
            </p:cNvPr>
            <p:cNvSpPr/>
            <p:nvPr/>
          </p:nvSpPr>
          <p:spPr>
            <a:xfrm>
              <a:off x="2158584" y="1828898"/>
              <a:ext cx="1678898" cy="115414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29578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6D965-E7EC-BEAE-5A77-8D346656BE13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Kruti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Chemist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Thakrovas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Vinod Bhai 9998785495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above the shop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0FBEFA-2B01-868B-8E12-BEE858E4DE75}"/>
              </a:ext>
            </a:extLst>
          </p:cNvPr>
          <p:cNvGrpSpPr/>
          <p:nvPr/>
        </p:nvGrpSpPr>
        <p:grpSpPr>
          <a:xfrm>
            <a:off x="779510" y="1903849"/>
            <a:ext cx="10403152" cy="4586891"/>
            <a:chOff x="779510" y="1903850"/>
            <a:chExt cx="7144589" cy="39873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141538-9648-DFFF-7CB9-7B3B9884C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1195" y="1903850"/>
              <a:ext cx="2242904" cy="398738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C247CF-46EF-00F3-CC03-FA427B6F1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510" y="1903850"/>
              <a:ext cx="2242904" cy="39873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ED8757F-BD13-8E6E-B11E-7F49C04C4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936" y="1903850"/>
              <a:ext cx="2242904" cy="3987384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529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BBE6DE6-9114-FE9D-9AB3-78749A78CAF8}"/>
              </a:ext>
            </a:extLst>
          </p:cNvPr>
          <p:cNvGrpSpPr/>
          <p:nvPr/>
        </p:nvGrpSpPr>
        <p:grpSpPr>
          <a:xfrm>
            <a:off x="916908" y="2263612"/>
            <a:ext cx="10358183" cy="4287089"/>
            <a:chOff x="704558" y="1544085"/>
            <a:chExt cx="6655870" cy="38374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964B28-D17F-A761-DC74-35048F626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1844" y="1544085"/>
              <a:ext cx="2158584" cy="383748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555A33A-EAE6-7CAA-07E8-DB717B5A1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558" y="1544085"/>
              <a:ext cx="2158584" cy="383748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CC99E3-7586-C7AD-CEE7-74A1E186C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201" y="1544085"/>
              <a:ext cx="2158584" cy="3837482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FA6DB1A5-CA31-2C07-DDB1-0758D623BDC3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Shree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Mallinath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Medical &amp; Provision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Thakrovas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Nr Mandir,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Gam,Theltaj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9825529206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8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above the shop</a:t>
            </a:r>
          </a:p>
        </p:txBody>
      </p:sp>
    </p:spTree>
    <p:extLst>
      <p:ext uri="{BB962C8B-B14F-4D97-AF65-F5344CB8AC3E}">
        <p14:creationId xmlns:p14="http://schemas.microsoft.com/office/powerpoint/2010/main" val="22656610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03AE22-803A-4534-0579-F2910E27215E}"/>
              </a:ext>
            </a:extLst>
          </p:cNvPr>
          <p:cNvGrpSpPr/>
          <p:nvPr/>
        </p:nvGrpSpPr>
        <p:grpSpPr>
          <a:xfrm>
            <a:off x="509686" y="1510258"/>
            <a:ext cx="11002760" cy="4935511"/>
            <a:chOff x="809489" y="2173771"/>
            <a:chExt cx="9039069" cy="38374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FAE65E-4E1E-D745-8961-117E7E15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9974" y="2173771"/>
              <a:ext cx="2158584" cy="383748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4DA32B-3311-A3B9-0A77-90ACF6BF9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89" y="2173771"/>
              <a:ext cx="2158584" cy="383748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1CE161-E65D-2C93-429A-567203789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1568" y="2173771"/>
              <a:ext cx="2158584" cy="383748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748DC4-9AB7-D6BC-90DF-C4114DBD0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3162" y="2173771"/>
              <a:ext cx="2158584" cy="3837482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4130B87B-AE3E-0C5A-41E0-26A4E997016C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Jalaram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137/17 Ambika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Vegitable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Mkt,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Gam,Theltaj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9825529206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8 X 3.5 Front &amp; 3.5 x 4 Left side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 </a:t>
            </a:r>
          </a:p>
        </p:txBody>
      </p:sp>
    </p:spTree>
    <p:extLst>
      <p:ext uri="{BB962C8B-B14F-4D97-AF65-F5344CB8AC3E}">
        <p14:creationId xmlns:p14="http://schemas.microsoft.com/office/powerpoint/2010/main" val="6710226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EF79-05B0-B84B-0122-7938C3163E95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Shreeji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Pharmacy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19/20, Patel estate,  Ambika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Nr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Vegitable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Mkt,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Gam,Theltaj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9537821397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6.5 X 2.5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NLB Above the board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E1C1B-E6AB-BDC0-4F6A-11A8E6D976D8}"/>
              </a:ext>
            </a:extLst>
          </p:cNvPr>
          <p:cNvGrpSpPr/>
          <p:nvPr/>
        </p:nvGrpSpPr>
        <p:grpSpPr>
          <a:xfrm>
            <a:off x="539666" y="1417456"/>
            <a:ext cx="10822878" cy="4908393"/>
            <a:chOff x="599627" y="1738956"/>
            <a:chExt cx="7888770" cy="44970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897FE9-91E9-8CB2-C400-DE501EC9C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8807" y="1738956"/>
              <a:ext cx="2529590" cy="449704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2CEC16-22A0-5A3A-42B5-2F4EC6991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27" y="1738957"/>
              <a:ext cx="2529590" cy="449704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2A3EBB-BEB8-0E0C-5459-4E97CFDF4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217" y="1738957"/>
              <a:ext cx="2529590" cy="4497049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061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53B6-FC07-064C-A271-B1F5FA890C96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Mahadev Medical Stores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Dwarkesh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Complex, Ambika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Ngr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opp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Rotla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Kendra,Thaltej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Gam,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9737274649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8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03A529-AF1F-E700-9B71-613CA1777FAF}"/>
              </a:ext>
            </a:extLst>
          </p:cNvPr>
          <p:cNvGrpSpPr/>
          <p:nvPr/>
        </p:nvGrpSpPr>
        <p:grpSpPr>
          <a:xfrm>
            <a:off x="884440" y="1569276"/>
            <a:ext cx="10515600" cy="4786553"/>
            <a:chOff x="884440" y="1539296"/>
            <a:chExt cx="8604630" cy="49568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1AF63DA-C816-FBFA-793C-6DFF5A1CD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0822" y="1539297"/>
              <a:ext cx="2788248" cy="495688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805202A-0D8F-A5BB-72DE-71DB87072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440" y="1539298"/>
              <a:ext cx="2788248" cy="495688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8517A1-3F02-083F-46DC-C42159A8B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2631" y="1539296"/>
              <a:ext cx="2788248" cy="495688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445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8B83-BF00-CD15-AEEF-F574DD0FE684}"/>
              </a:ext>
            </a:extLst>
          </p:cNvPr>
          <p:cNvSpPr txBox="1">
            <a:spLocks/>
          </p:cNvSpPr>
          <p:nvPr/>
        </p:nvSpPr>
        <p:spPr>
          <a:xfrm>
            <a:off x="74950" y="91893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Shop Name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:  Royal Medical Store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Location     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 GF 12, Ora Bela Complex, Nr,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Haritage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Banglow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Hebatpur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Thaltej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Amd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. Laxman Bhai 9925042277  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Size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 :  9 X 3</a:t>
            </a:r>
          </a:p>
          <a:p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Board Type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: GSB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396E0F-0C25-C571-10BC-D120AF2BF93E}"/>
              </a:ext>
            </a:extLst>
          </p:cNvPr>
          <p:cNvGrpSpPr/>
          <p:nvPr/>
        </p:nvGrpSpPr>
        <p:grpSpPr>
          <a:xfrm>
            <a:off x="744433" y="1573967"/>
            <a:ext cx="10708052" cy="4886794"/>
            <a:chOff x="744433" y="1573967"/>
            <a:chExt cx="8094767" cy="46370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44C2C3-B266-13EA-A4DA-67B049966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0833" y="1573967"/>
              <a:ext cx="2608367" cy="463709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51A230D-70EF-8BA4-EB00-3AB2AFB9A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7633" y="1573967"/>
              <a:ext cx="2608367" cy="463709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62821D8-62CB-872F-7007-EF436C4AA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433" y="1573967"/>
              <a:ext cx="2608367" cy="4637096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004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208371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: </a:t>
            </a:r>
            <a:r>
              <a:rPr lang="en-US" sz="1400" dirty="0"/>
              <a:t>Decent Pharmacy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27-A , Ground Floor ,Orchid the Shopping Mall, </a:t>
            </a:r>
            <a:r>
              <a:rPr lang="en-US" sz="1400" dirty="0" err="1"/>
              <a:t>Thaltej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8460622762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9 X 2</a:t>
            </a:r>
            <a:br>
              <a:rPr lang="en-US" sz="1400" dirty="0"/>
            </a:br>
            <a:r>
              <a:rPr lang="en-US" sz="1400" b="1" dirty="0"/>
              <a:t>Board Type : </a:t>
            </a:r>
            <a:r>
              <a:rPr lang="en-US" sz="1400" dirty="0"/>
              <a:t>GSB</a:t>
            </a:r>
            <a:endParaRPr lang="en-IN" sz="1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317" y="1833562"/>
            <a:ext cx="2447627" cy="43513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53" y="1833562"/>
            <a:ext cx="2447627" cy="4351338"/>
          </a:xfrm>
        </p:spPr>
      </p:pic>
    </p:spTree>
    <p:extLst>
      <p:ext uri="{BB962C8B-B14F-4D97-AF65-F5344CB8AC3E}">
        <p14:creationId xmlns:p14="http://schemas.microsoft.com/office/powerpoint/2010/main" val="34116703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" y="208371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: </a:t>
            </a:r>
            <a:r>
              <a:rPr lang="en-US" sz="1400" dirty="0"/>
              <a:t>Lifeline Pharmacy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16 , Paradise </a:t>
            </a:r>
            <a:r>
              <a:rPr lang="en-US" sz="1400" dirty="0" err="1"/>
              <a:t>Appartment</a:t>
            </a:r>
            <a:r>
              <a:rPr lang="en-US" sz="1400" dirty="0"/>
              <a:t> ,Opp. </a:t>
            </a:r>
            <a:r>
              <a:rPr lang="en-US" sz="1400" dirty="0" err="1"/>
              <a:t>Shyam</a:t>
            </a:r>
            <a:r>
              <a:rPr lang="en-US" sz="1400" dirty="0"/>
              <a:t> Villa-2,Bopal , </a:t>
            </a:r>
            <a:r>
              <a:rPr lang="en-US" sz="1400" dirty="0" err="1"/>
              <a:t>Amd</a:t>
            </a:r>
            <a:r>
              <a:rPr lang="en-US" sz="1400" dirty="0"/>
              <a:t>.  9327015505     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6 x 4</a:t>
            </a:r>
            <a:br>
              <a:rPr lang="en-US" sz="1400" dirty="0"/>
            </a:br>
            <a:r>
              <a:rPr lang="en-US" sz="1400" b="1" dirty="0"/>
              <a:t>Board Type : </a:t>
            </a:r>
            <a:r>
              <a:rPr lang="en-US" sz="1400" dirty="0"/>
              <a:t>GSB</a:t>
            </a:r>
            <a:endParaRPr lang="en-IN" sz="1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58" y="1635714"/>
            <a:ext cx="3153685" cy="2255112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6" y="1635714"/>
            <a:ext cx="2595155" cy="4615855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051" y="1619139"/>
            <a:ext cx="2721691" cy="4648722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59" y="4100922"/>
            <a:ext cx="3153684" cy="21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74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547" y="1810536"/>
            <a:ext cx="2460580" cy="437436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70" y="1833563"/>
            <a:ext cx="2447627" cy="4351338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5249" y="365125"/>
            <a:ext cx="11261501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 Dave Medicare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6/A Orchid Mall, Nr. </a:t>
            </a:r>
            <a:r>
              <a:rPr lang="en-US" sz="1400" dirty="0" err="1"/>
              <a:t>Govardhan</a:t>
            </a:r>
            <a:r>
              <a:rPr lang="en-US" sz="1400" dirty="0"/>
              <a:t> Party Plot, </a:t>
            </a:r>
            <a:r>
              <a:rPr lang="en-US" sz="1400" dirty="0" err="1"/>
              <a:t>Thaltej</a:t>
            </a:r>
            <a:r>
              <a:rPr lang="en-US" sz="1400" dirty="0"/>
              <a:t>  </a:t>
            </a:r>
            <a:r>
              <a:rPr lang="en-US" sz="1400" dirty="0" err="1"/>
              <a:t>Amd</a:t>
            </a:r>
            <a:r>
              <a:rPr lang="en-US" sz="1400" dirty="0"/>
              <a:t>.  9998517041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1.5 x 5</a:t>
            </a:r>
            <a:br>
              <a:rPr lang="en-US" sz="1400" dirty="0"/>
            </a:br>
            <a:r>
              <a:rPr lang="en-US" sz="1400" b="1" dirty="0"/>
              <a:t>Board Type : </a:t>
            </a:r>
            <a:r>
              <a:rPr lang="en-US" sz="1400" dirty="0"/>
              <a:t>NLB 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108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13" y="1690688"/>
            <a:ext cx="2628347" cy="467489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3" y="1690688"/>
            <a:ext cx="2628347" cy="467489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82" y="1690688"/>
            <a:ext cx="2996565" cy="2065386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5249" y="365125"/>
            <a:ext cx="10888551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 Shree Ram Medical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B/4 Orchid Mall, </a:t>
            </a:r>
            <a:r>
              <a:rPr lang="en-US" sz="1400" dirty="0" err="1"/>
              <a:t>Shanskruti</a:t>
            </a:r>
            <a:r>
              <a:rPr lang="en-US" sz="1400" dirty="0"/>
              <a:t> Complex, </a:t>
            </a:r>
            <a:r>
              <a:rPr lang="en-US" sz="1400" dirty="0" err="1"/>
              <a:t>Bopal</a:t>
            </a:r>
            <a:r>
              <a:rPr lang="en-US" sz="1400" dirty="0"/>
              <a:t> , </a:t>
            </a:r>
            <a:r>
              <a:rPr lang="en-US" sz="1400" dirty="0" err="1"/>
              <a:t>Amd</a:t>
            </a:r>
            <a:r>
              <a:rPr lang="en-US" sz="1400" dirty="0"/>
              <a:t>.  7023840127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7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8490" y="4130836"/>
            <a:ext cx="2979657" cy="223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03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588" y="1833562"/>
            <a:ext cx="2447628" cy="435133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39" y="1833562"/>
            <a:ext cx="2447627" cy="4351338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5249" y="365125"/>
            <a:ext cx="11356637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 </a:t>
            </a:r>
            <a:r>
              <a:rPr lang="en-US" sz="1400" dirty="0" err="1"/>
              <a:t>Satej</a:t>
            </a:r>
            <a:r>
              <a:rPr lang="en-US" sz="1400" dirty="0"/>
              <a:t>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5, </a:t>
            </a:r>
            <a:r>
              <a:rPr lang="en-US" sz="1400" dirty="0" err="1"/>
              <a:t>Maurya</a:t>
            </a:r>
            <a:r>
              <a:rPr lang="en-US" sz="1400" dirty="0"/>
              <a:t> Appt., Opp. To Cambay Grand Hotel, </a:t>
            </a:r>
            <a:r>
              <a:rPr lang="en-US" sz="1400" dirty="0" err="1"/>
              <a:t>Thaltej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9727060401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2.5 X 8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337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11" y="4055812"/>
            <a:ext cx="2933313" cy="219998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00" y="1773258"/>
            <a:ext cx="2546440" cy="452920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12" y="1773258"/>
            <a:ext cx="2933313" cy="2199984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0888662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 Radhe Pharmacy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Shop No B-5 ,Ganesh Krupa </a:t>
            </a:r>
            <a:r>
              <a:rPr lang="en-US" sz="1400" dirty="0" err="1"/>
              <a:t>Tenament</a:t>
            </a:r>
            <a:r>
              <a:rPr lang="en-US" sz="1400" dirty="0"/>
              <a:t> , DPS School Road </a:t>
            </a:r>
            <a:r>
              <a:rPr lang="en-US" sz="1400" dirty="0" err="1"/>
              <a:t>Bopal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7359988980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8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353" y="1773258"/>
            <a:ext cx="2546440" cy="452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763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46" y="2517341"/>
            <a:ext cx="4395858" cy="247267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0653" y="1898750"/>
            <a:ext cx="2425124" cy="370985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99" y="2517341"/>
            <a:ext cx="4395859" cy="247267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4746" y="365125"/>
            <a:ext cx="10949054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Mahadev</a:t>
            </a:r>
            <a:r>
              <a:rPr lang="en-US" sz="1400" dirty="0"/>
              <a:t>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47/462, </a:t>
            </a:r>
            <a:r>
              <a:rPr lang="en-US" sz="1400" dirty="0" err="1"/>
              <a:t>paiki</a:t>
            </a:r>
            <a:r>
              <a:rPr lang="en-US" sz="1400" dirty="0"/>
              <a:t> Shop No. 4 &amp; 5, </a:t>
            </a:r>
            <a:r>
              <a:rPr lang="en-US" sz="1400" dirty="0" err="1"/>
              <a:t>Illora</a:t>
            </a:r>
            <a:r>
              <a:rPr lang="en-US" sz="1400" dirty="0"/>
              <a:t> App/ Nr Tulip </a:t>
            </a:r>
            <a:r>
              <a:rPr lang="en-US" sz="1400" dirty="0" err="1"/>
              <a:t>Bunglows</a:t>
            </a:r>
            <a:r>
              <a:rPr lang="en-US" sz="1400" dirty="0"/>
              <a:t> ,</a:t>
            </a:r>
            <a:r>
              <a:rPr lang="en-US" sz="1400" dirty="0" err="1"/>
              <a:t>Thatej</a:t>
            </a:r>
            <a:r>
              <a:rPr lang="en-US" sz="1400" dirty="0"/>
              <a:t>  </a:t>
            </a:r>
            <a:r>
              <a:rPr lang="en-US" sz="1400" dirty="0" err="1"/>
              <a:t>Amd</a:t>
            </a:r>
            <a:r>
              <a:rPr lang="en-US" sz="1400" dirty="0"/>
              <a:t>.  6377825306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6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(Name Bade Size me </a:t>
            </a:r>
            <a:r>
              <a:rPr lang="en-US" sz="1400" dirty="0" err="1"/>
              <a:t>Chahiye</a:t>
            </a:r>
            <a:r>
              <a:rPr lang="en-US" sz="1400" dirty="0"/>
              <a:t>)</a:t>
            </a:r>
            <a:endParaRPr lang="en-IN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5726" y="4101737"/>
            <a:ext cx="2440051" cy="198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71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1858" y="1802138"/>
            <a:ext cx="2495005" cy="444338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84" y="2692795"/>
            <a:ext cx="4668816" cy="262493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2700734"/>
            <a:ext cx="3489325" cy="2616993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Shree </a:t>
            </a:r>
            <a:r>
              <a:rPr lang="en-US" sz="1400" dirty="0" err="1"/>
              <a:t>Matangl</a:t>
            </a:r>
            <a:r>
              <a:rPr lang="en-US" sz="1400" dirty="0"/>
              <a:t> Medicine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Shop No-2, </a:t>
            </a:r>
            <a:r>
              <a:rPr lang="en-US" sz="1400" dirty="0" err="1"/>
              <a:t>Panchmukhi</a:t>
            </a:r>
            <a:r>
              <a:rPr lang="en-US" sz="1400" dirty="0"/>
              <a:t> Elegance, Opp. </a:t>
            </a:r>
            <a:r>
              <a:rPr lang="en-US" sz="1400" dirty="0" err="1"/>
              <a:t>Bopal</a:t>
            </a:r>
            <a:r>
              <a:rPr lang="en-US" sz="1400" dirty="0"/>
              <a:t> Lake, ISRO Road, </a:t>
            </a:r>
            <a:r>
              <a:rPr lang="en-US" sz="1400" dirty="0" err="1"/>
              <a:t>Bopal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9227451047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10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5876171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80" y="1864986"/>
            <a:ext cx="2429952" cy="4319914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030" y="1864986"/>
            <a:ext cx="2429951" cy="431991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64986"/>
            <a:ext cx="2429951" cy="4319914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1221" y="325936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Vasant Medical and General Stores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</a:t>
            </a:r>
            <a:r>
              <a:rPr lang="en-US" sz="1400" dirty="0" err="1"/>
              <a:t>Thaltej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9925862688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2 x 15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(Name Bade Size me </a:t>
            </a:r>
            <a:r>
              <a:rPr lang="en-US" sz="1400" dirty="0" err="1"/>
              <a:t>Chahiye</a:t>
            </a:r>
            <a:r>
              <a:rPr lang="en-US" sz="1400" dirty="0"/>
              <a:t>)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3853054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2518" y="1677626"/>
            <a:ext cx="3109847" cy="38218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28" y="2433907"/>
            <a:ext cx="3893946" cy="219034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2433907"/>
            <a:ext cx="3893946" cy="2190344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75728" y="352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Hinglaj</a:t>
            </a:r>
            <a:r>
              <a:rPr lang="en-US" sz="1400" dirty="0"/>
              <a:t> Medical Stores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205/11, </a:t>
            </a:r>
            <a:r>
              <a:rPr lang="en-US" sz="1400" dirty="0" err="1"/>
              <a:t>Riddhi</a:t>
            </a:r>
            <a:r>
              <a:rPr lang="en-US" sz="1400" dirty="0"/>
              <a:t> Siddhi </a:t>
            </a:r>
            <a:r>
              <a:rPr lang="en-US" sz="1400" dirty="0" err="1"/>
              <a:t>Co.Op</a:t>
            </a:r>
            <a:r>
              <a:rPr lang="en-US" sz="1400" dirty="0"/>
              <a:t> Ho. Soc., </a:t>
            </a:r>
            <a:r>
              <a:rPr lang="en-US" sz="1400" dirty="0" err="1"/>
              <a:t>Thaltej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9924050835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3 x 13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9703546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102387" y="2704886"/>
            <a:ext cx="3056711" cy="241727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676" y="2732536"/>
            <a:ext cx="4199073" cy="2361978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2732536"/>
            <a:ext cx="4199073" cy="2361978"/>
          </a:xfr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Shiv Medical &amp; Provision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201, </a:t>
            </a:r>
            <a:r>
              <a:rPr lang="en-US" sz="1400" dirty="0" err="1"/>
              <a:t>Riddhi</a:t>
            </a:r>
            <a:r>
              <a:rPr lang="en-US" sz="1400" dirty="0"/>
              <a:t> Siddhi Appt., Opp. Ajanta </a:t>
            </a:r>
            <a:r>
              <a:rPr lang="en-US" sz="1400" dirty="0" err="1"/>
              <a:t>Elora</a:t>
            </a:r>
            <a:r>
              <a:rPr lang="en-US" sz="1400" dirty="0"/>
              <a:t> Bus Stop, </a:t>
            </a:r>
            <a:r>
              <a:rPr lang="en-US" sz="1400" dirty="0" err="1"/>
              <a:t>Thaltej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1.5 x 9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1716176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7532" y="1825625"/>
            <a:ext cx="2922867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81" y="1825625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7" y="1825625"/>
            <a:ext cx="3263503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Bopal</a:t>
            </a:r>
            <a:r>
              <a:rPr lang="en-US" sz="1400" dirty="0"/>
              <a:t> Care Pharmacy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Shop 3, </a:t>
            </a:r>
            <a:r>
              <a:rPr lang="en-US" sz="1400" dirty="0" err="1"/>
              <a:t>Someshwar</a:t>
            </a:r>
            <a:r>
              <a:rPr lang="en-US" sz="1400" dirty="0"/>
              <a:t> Residency , </a:t>
            </a:r>
            <a:r>
              <a:rPr lang="en-US" sz="1400" dirty="0" err="1"/>
              <a:t>Ghuma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 6354974656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6.5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5335826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9241" y="2096921"/>
            <a:ext cx="2554643" cy="365826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91" y="2744534"/>
            <a:ext cx="4200966" cy="236304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2744534"/>
            <a:ext cx="4200966" cy="2363043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Royal Medicines &amp; Cosmetics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9, </a:t>
            </a:r>
            <a:r>
              <a:rPr lang="en-US" sz="1400" dirty="0" err="1"/>
              <a:t>Saundarya</a:t>
            </a:r>
            <a:r>
              <a:rPr lang="en-US" sz="1400" dirty="0"/>
              <a:t> Apartment Shopping Center, </a:t>
            </a:r>
            <a:r>
              <a:rPr lang="en-US" sz="1400" dirty="0" err="1"/>
              <a:t>Surdhara</a:t>
            </a:r>
            <a:r>
              <a:rPr lang="en-US" sz="1400" dirty="0"/>
              <a:t> Circle, </a:t>
            </a:r>
            <a:r>
              <a:rPr lang="en-US" sz="1400" dirty="0" err="1"/>
              <a:t>Thaltej</a:t>
            </a:r>
            <a:r>
              <a:rPr lang="en-US" sz="1400" dirty="0"/>
              <a:t>  </a:t>
            </a:r>
            <a:r>
              <a:rPr lang="en-US" sz="1400" dirty="0" err="1"/>
              <a:t>Amd</a:t>
            </a:r>
            <a:r>
              <a:rPr lang="en-US" sz="1400" dirty="0"/>
              <a:t>. 9327637928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3 X 26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9959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07673" y="2039482"/>
            <a:ext cx="2719190" cy="423236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8" y="2039482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888" y="2039482"/>
            <a:ext cx="5654224" cy="4240667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Ganesh Medicines 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B-11, Ground Floor, </a:t>
            </a:r>
            <a:r>
              <a:rPr lang="en-US" sz="1400" dirty="0" err="1"/>
              <a:t>Amidhara</a:t>
            </a:r>
            <a:r>
              <a:rPr lang="en-US" sz="1400" dirty="0"/>
              <a:t> Shopping Center, </a:t>
            </a:r>
            <a:r>
              <a:rPr lang="en-US" sz="1400" dirty="0" err="1"/>
              <a:t>Bopal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9909990372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8.5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1788305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501" y="1833563"/>
            <a:ext cx="5495352" cy="3091134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021" y="1833564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42" y="1833563"/>
            <a:ext cx="2447627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Paras Medicines 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GF-2, </a:t>
            </a:r>
            <a:r>
              <a:rPr lang="en-US" sz="1400" dirty="0" err="1"/>
              <a:t>Binori</a:t>
            </a:r>
            <a:r>
              <a:rPr lang="en-US" sz="1400" dirty="0"/>
              <a:t> </a:t>
            </a:r>
            <a:r>
              <a:rPr lang="en-US" sz="1400" dirty="0" err="1"/>
              <a:t>Mebal</a:t>
            </a:r>
            <a:r>
              <a:rPr lang="en-US" sz="1400" dirty="0"/>
              <a:t>, Pinnacle </a:t>
            </a:r>
            <a:r>
              <a:rPr lang="en-US" sz="1400" dirty="0" err="1"/>
              <a:t>Bussines</a:t>
            </a:r>
            <a:r>
              <a:rPr lang="en-US" sz="1400" dirty="0"/>
              <a:t> Park, </a:t>
            </a:r>
            <a:r>
              <a:rPr lang="en-US" sz="1400" dirty="0" err="1"/>
              <a:t>Prahladnagar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9998154929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3.6 X 6.11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One Way Vision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22415475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540" y="1833563"/>
            <a:ext cx="2447627" cy="43513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16" y="1833562"/>
            <a:ext cx="2447627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Shreeji</a:t>
            </a:r>
            <a:r>
              <a:rPr lang="en-US" sz="1400" dirty="0"/>
              <a:t> Chemist 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5, </a:t>
            </a:r>
            <a:r>
              <a:rPr lang="en-US" sz="1400" dirty="0" err="1"/>
              <a:t>Yogiraj</a:t>
            </a:r>
            <a:r>
              <a:rPr lang="en-US" sz="1400" dirty="0"/>
              <a:t> Avenue, Near </a:t>
            </a:r>
            <a:r>
              <a:rPr lang="en-US" sz="1400" dirty="0" err="1"/>
              <a:t>Shreeji</a:t>
            </a:r>
            <a:r>
              <a:rPr lang="en-US" sz="1400" dirty="0"/>
              <a:t> Enclave, </a:t>
            </a:r>
            <a:r>
              <a:rPr lang="en-US" sz="1400" dirty="0" err="1"/>
              <a:t>Satellite,Amd</a:t>
            </a:r>
            <a:r>
              <a:rPr lang="en-US" sz="1400" dirty="0"/>
              <a:t>. 9898394883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2 X 14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553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1825626"/>
            <a:ext cx="2447627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1829685"/>
            <a:ext cx="5145745" cy="300357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0789" y="1825626"/>
            <a:ext cx="3300919" cy="3228163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Laxmi</a:t>
            </a:r>
            <a:r>
              <a:rPr lang="en-US" sz="1400" dirty="0"/>
              <a:t> Medicines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G-26 Satyam Status, </a:t>
            </a:r>
            <a:r>
              <a:rPr lang="en-US" sz="1400" dirty="0" err="1"/>
              <a:t>Visatnagar</a:t>
            </a:r>
            <a:r>
              <a:rPr lang="en-US" sz="1400" dirty="0"/>
              <a:t>, </a:t>
            </a:r>
            <a:r>
              <a:rPr lang="en-US" sz="1400" dirty="0" err="1"/>
              <a:t>Ramdevnagar</a:t>
            </a:r>
            <a:r>
              <a:rPr lang="en-US" sz="1400" dirty="0"/>
              <a:t> Road, </a:t>
            </a:r>
            <a:r>
              <a:rPr lang="en-US" sz="1400" dirty="0" err="1"/>
              <a:t>Amd</a:t>
            </a:r>
            <a:r>
              <a:rPr lang="en-US" sz="1400" dirty="0"/>
              <a:t>. 9409144565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2 X 8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5016796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7" b="-1342"/>
          <a:stretch/>
        </p:blipFill>
        <p:spPr>
          <a:xfrm rot="5400000">
            <a:off x="7797533" y="2411873"/>
            <a:ext cx="4638337" cy="322032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08" y="1846444"/>
            <a:ext cx="3489325" cy="196274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08" y="4328954"/>
            <a:ext cx="3489325" cy="196274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30" y="1846444"/>
            <a:ext cx="2513083" cy="437481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Satyam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G-13, Satyam Status, Jodhpur, Satellite, </a:t>
            </a:r>
            <a:r>
              <a:rPr lang="en-US" sz="1400" dirty="0" err="1"/>
              <a:t>Amd</a:t>
            </a:r>
            <a:r>
              <a:rPr lang="en-US" sz="1400" dirty="0"/>
              <a:t>. 9879879567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5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8240658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2802" y="1856672"/>
            <a:ext cx="3507704" cy="329229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10" y="1856673"/>
            <a:ext cx="5036257" cy="2832894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1856672"/>
            <a:ext cx="2473626" cy="439755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Jalaram</a:t>
            </a:r>
            <a:r>
              <a:rPr lang="en-US" sz="1400" dirty="0"/>
              <a:t> Medical Stores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G-17, Satyam Status, Jodhpur, Satellite, </a:t>
            </a:r>
            <a:r>
              <a:rPr lang="en-US" sz="1400" dirty="0" err="1"/>
              <a:t>Amd</a:t>
            </a:r>
            <a:r>
              <a:rPr lang="en-US" sz="1400" dirty="0"/>
              <a:t>.  8401750122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2 X 6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0618353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261" y="1833563"/>
            <a:ext cx="2447627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58" y="1833563"/>
            <a:ext cx="2447627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Mahakali</a:t>
            </a:r>
            <a:r>
              <a:rPr lang="en-US" sz="1400" dirty="0"/>
              <a:t> Medicines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G-18, Satyam Complex, Opp. </a:t>
            </a:r>
            <a:r>
              <a:rPr lang="en-US" sz="1400" dirty="0" err="1"/>
              <a:t>Balaji</a:t>
            </a:r>
            <a:r>
              <a:rPr lang="en-US" sz="1400" dirty="0"/>
              <a:t> Garden </a:t>
            </a:r>
            <a:r>
              <a:rPr lang="en-US" sz="1400" dirty="0" err="1"/>
              <a:t>Restaurent</a:t>
            </a:r>
            <a:r>
              <a:rPr lang="en-US" sz="1400" dirty="0"/>
              <a:t>, Satellite, </a:t>
            </a:r>
            <a:r>
              <a:rPr lang="en-US" sz="1400" dirty="0" err="1"/>
              <a:t>Amd</a:t>
            </a:r>
            <a:r>
              <a:rPr lang="en-US" sz="1400" dirty="0"/>
              <a:t>.  9898601388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7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4273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88" y="1833559"/>
            <a:ext cx="5445222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22" y="-1435822"/>
            <a:ext cx="4463003" cy="793422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1833561"/>
            <a:ext cx="2447627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Shiv Shakti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Shop No. 4 ,</a:t>
            </a:r>
            <a:r>
              <a:rPr lang="en-US" sz="1400" dirty="0" err="1"/>
              <a:t>Bhagvatinagar</a:t>
            </a:r>
            <a:r>
              <a:rPr lang="en-US" sz="1400" dirty="0"/>
              <a:t> , Opp. </a:t>
            </a:r>
            <a:r>
              <a:rPr lang="en-US" sz="1400" dirty="0" err="1"/>
              <a:t>Laxmikrupa</a:t>
            </a:r>
            <a:r>
              <a:rPr lang="en-US" sz="1400" dirty="0"/>
              <a:t> </a:t>
            </a:r>
            <a:r>
              <a:rPr lang="en-US" sz="1400" dirty="0" err="1"/>
              <a:t>Soc</a:t>
            </a:r>
            <a:r>
              <a:rPr lang="en-US" sz="1400" dirty="0"/>
              <a:t>.,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8735861393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 X 1.5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833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443" y="1833562"/>
            <a:ext cx="2447627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15" y="1833562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10" y="1833563"/>
            <a:ext cx="2447627" cy="435133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Rosewood Chemist 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15, Rosewood Estate, </a:t>
            </a:r>
            <a:r>
              <a:rPr lang="en-US" sz="1400" dirty="0" err="1"/>
              <a:t>Opp.Prem</a:t>
            </a:r>
            <a:r>
              <a:rPr lang="en-US" sz="1400" dirty="0"/>
              <a:t> </a:t>
            </a:r>
            <a:r>
              <a:rPr lang="en-US" sz="1400" dirty="0" err="1"/>
              <a:t>Tirth</a:t>
            </a:r>
            <a:r>
              <a:rPr lang="en-US" sz="1400" dirty="0"/>
              <a:t> </a:t>
            </a:r>
            <a:r>
              <a:rPr lang="en-US" sz="1400" dirty="0" err="1"/>
              <a:t>Bunglows</a:t>
            </a:r>
            <a:r>
              <a:rPr lang="en-US" sz="1400" dirty="0"/>
              <a:t>, </a:t>
            </a:r>
            <a:r>
              <a:rPr lang="en-US" sz="1400" dirty="0" err="1"/>
              <a:t>Satellite,Amd</a:t>
            </a:r>
            <a:r>
              <a:rPr lang="en-US" sz="1400" dirty="0"/>
              <a:t>. 9825529208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3 x 10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860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9159" y="1959429"/>
            <a:ext cx="3011778" cy="436834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85" y="1976438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084" y="1943033"/>
            <a:ext cx="3288556" cy="4384742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Purohit</a:t>
            </a:r>
            <a:r>
              <a:rPr lang="en-US" sz="1400" dirty="0"/>
              <a:t>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9, Nr. </a:t>
            </a:r>
            <a:r>
              <a:rPr lang="en-US" sz="1400" dirty="0" err="1"/>
              <a:t>Akshar</a:t>
            </a:r>
            <a:r>
              <a:rPr lang="en-US" sz="1400" dirty="0"/>
              <a:t> Hospital, </a:t>
            </a:r>
            <a:r>
              <a:rPr lang="en-US" sz="1400" dirty="0" err="1"/>
              <a:t>Opp</a:t>
            </a:r>
            <a:r>
              <a:rPr lang="en-US" sz="1400" dirty="0"/>
              <a:t> Water Tank,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9909558550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8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886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75" y="2067741"/>
            <a:ext cx="2311437" cy="410922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4457" y="2067611"/>
            <a:ext cx="2476903" cy="410935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3" y="2067611"/>
            <a:ext cx="2311437" cy="4109221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Deendayal</a:t>
            </a:r>
            <a:r>
              <a:rPr lang="en-US" sz="1400" dirty="0"/>
              <a:t> </a:t>
            </a:r>
            <a:r>
              <a:rPr lang="en-US" sz="1400" dirty="0" err="1"/>
              <a:t>Pradhanmantri</a:t>
            </a:r>
            <a:r>
              <a:rPr lang="en-US" sz="1400" dirty="0"/>
              <a:t> Jan </a:t>
            </a:r>
            <a:r>
              <a:rPr lang="en-US" sz="1400" dirty="0" err="1"/>
              <a:t>Aushadhi</a:t>
            </a:r>
            <a:r>
              <a:rPr lang="en-US" sz="1400" dirty="0"/>
              <a:t> </a:t>
            </a:r>
            <a:r>
              <a:rPr lang="en-US" sz="1400" dirty="0" err="1"/>
              <a:t>kendra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AB/9, </a:t>
            </a:r>
            <a:r>
              <a:rPr lang="en-US" sz="1400" dirty="0" err="1"/>
              <a:t>Iswercharan</a:t>
            </a:r>
            <a:r>
              <a:rPr lang="en-US" sz="1400" dirty="0"/>
              <a:t> Complex, Jodhpur Gam Road, Satellite, </a:t>
            </a:r>
            <a:r>
              <a:rPr lang="en-US" sz="1400" dirty="0" err="1"/>
              <a:t>Amd</a:t>
            </a:r>
            <a:r>
              <a:rPr lang="en-US" sz="1400" dirty="0"/>
              <a:t>. 9106913669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6.10” X  4.11”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One Way Vision</a:t>
            </a:r>
            <a:endParaRPr lang="en-IN" sz="1400" dirty="0"/>
          </a:p>
        </p:txBody>
      </p:sp>
      <p:sp>
        <p:nvSpPr>
          <p:cNvPr id="8" name="Rectangle 7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39830262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23" y="1915795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36" y="1915794"/>
            <a:ext cx="3263503" cy="435133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026" y="1915795"/>
            <a:ext cx="2365375" cy="4205112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Mahadev</a:t>
            </a:r>
            <a:r>
              <a:rPr lang="en-US" sz="1400" dirty="0"/>
              <a:t> Medical &amp; General Stores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Shop No. 1, </a:t>
            </a:r>
            <a:r>
              <a:rPr lang="en-US" sz="1400" dirty="0" err="1"/>
              <a:t>Tekravas</a:t>
            </a:r>
            <a:r>
              <a:rPr lang="en-US" sz="1400" dirty="0"/>
              <a:t> </a:t>
            </a:r>
            <a:r>
              <a:rPr lang="en-US" sz="1400" dirty="0" err="1"/>
              <a:t>Vejalpur</a:t>
            </a:r>
            <a:r>
              <a:rPr lang="en-US" sz="1400" dirty="0"/>
              <a:t> Gam,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7758984719	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5 X  1.10”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2497960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921" y="1976438"/>
            <a:ext cx="2447627" cy="43513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54" y="1976437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60" y="1976437"/>
            <a:ext cx="2447627" cy="4351337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Mahalaxmi</a:t>
            </a:r>
            <a:r>
              <a:rPr lang="en-US" sz="1400" dirty="0"/>
              <a:t> Medical Stores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1, </a:t>
            </a:r>
            <a:r>
              <a:rPr lang="en-US" sz="1400" dirty="0" err="1"/>
              <a:t>Vasudev</a:t>
            </a:r>
            <a:r>
              <a:rPr lang="en-US" sz="1400" dirty="0"/>
              <a:t> Appt., Near Water Tank, Jodhpur, </a:t>
            </a:r>
            <a:r>
              <a:rPr lang="en-US" sz="1400" dirty="0" err="1"/>
              <a:t>Amd</a:t>
            </a:r>
            <a:r>
              <a:rPr lang="en-US" sz="1400" dirty="0"/>
              <a:t>.  8485954855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1.6” X 7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4665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828" y="1818954"/>
            <a:ext cx="2457035" cy="436806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1833561"/>
            <a:ext cx="2447627" cy="435133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460" y="1833561"/>
            <a:ext cx="5801784" cy="4351336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Satyam Healthcare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9, </a:t>
            </a:r>
            <a:r>
              <a:rPr lang="en-US" sz="1400" dirty="0" err="1"/>
              <a:t>Jantanagar</a:t>
            </a:r>
            <a:r>
              <a:rPr lang="en-US" sz="1400" dirty="0"/>
              <a:t> Market,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9328259207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5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8738611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8324" y="2067205"/>
            <a:ext cx="2488539" cy="362703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330" y="2700734"/>
            <a:ext cx="4652433" cy="261699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6" y="2700734"/>
            <a:ext cx="3489325" cy="2616993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Vidhya</a:t>
            </a:r>
            <a:r>
              <a:rPr lang="en-US" sz="1400" dirty="0"/>
              <a:t> Medical and Surgical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G-5,Shantisadan-2,Vejalpur, </a:t>
            </a:r>
            <a:r>
              <a:rPr lang="en-US" sz="1400" dirty="0" err="1"/>
              <a:t>Amd</a:t>
            </a:r>
            <a:r>
              <a:rPr lang="en-US" sz="1400" dirty="0"/>
              <a:t>.  9974606659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8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3454132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2A7E15A-C889-18CD-123B-54961EC775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3210" y="1690688"/>
            <a:ext cx="3133652" cy="4552546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D9A9FC5-42F5-A7DC-FBF1-FF564D05AF2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13" y="2700732"/>
            <a:ext cx="4202022" cy="2616993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7ECAD35-0635-8822-DCCF-2CE747E286C5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64" y="2700732"/>
            <a:ext cx="3489325" cy="261699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C5F035E-861A-37B7-49E9-1CCDC4CD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Shree </a:t>
            </a:r>
            <a:r>
              <a:rPr lang="en-US" sz="1400" dirty="0" err="1"/>
              <a:t>Dariyalal</a:t>
            </a:r>
            <a:r>
              <a:rPr lang="en-US" sz="1400" dirty="0"/>
              <a:t> Medical &amp; Provision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43, Shreyas Complex, Shree </a:t>
            </a:r>
            <a:r>
              <a:rPr lang="en-US" sz="1400" dirty="0" err="1"/>
              <a:t>Nandnagarroad</a:t>
            </a:r>
            <a:r>
              <a:rPr lang="en-US" sz="1400" dirty="0"/>
              <a:t>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9737300210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15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41078512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29040A-2C75-EE11-B15B-AB9EB891D1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8684" y="2222694"/>
            <a:ext cx="2849711" cy="3888411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065EF60-E04A-D794-50A0-B4CB5FB14D5A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4" y="2987673"/>
            <a:ext cx="4652433" cy="261699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40F19A1-E734-4918-DDA1-3056B9F5519F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15" y="2987673"/>
            <a:ext cx="3489325" cy="2616993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B57CB62-B79A-05EA-9A64-E0C4D0D72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Manoj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1, </a:t>
            </a:r>
            <a:r>
              <a:rPr lang="en-US" sz="1400" dirty="0" err="1"/>
              <a:t>Sanjivni</a:t>
            </a:r>
            <a:r>
              <a:rPr lang="en-US" sz="1400" dirty="0"/>
              <a:t> Complex, Opp. </a:t>
            </a:r>
            <a:r>
              <a:rPr lang="en-US" sz="1400" dirty="0" err="1"/>
              <a:t>Shrinandnagar</a:t>
            </a:r>
            <a:r>
              <a:rPr lang="en-US" sz="1400" dirty="0"/>
              <a:t> Part-1,Vejalpur, </a:t>
            </a:r>
            <a:r>
              <a:rPr lang="en-US" sz="1400" dirty="0" err="1"/>
              <a:t>Amd</a:t>
            </a:r>
            <a:r>
              <a:rPr lang="en-US" sz="1400" dirty="0"/>
              <a:t>.  9173385643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9.5 X 1.5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7307423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D2C590-1E13-256A-B127-DA0FD46BE0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0548" y="1957972"/>
            <a:ext cx="3011119" cy="43513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D5B606C-C8A5-962B-7BA8-12F91F8F6E4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33" y="1957973"/>
            <a:ext cx="2643711" cy="4351337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75D32ED-FD3D-C79D-872A-6AEFC8871428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4" y="1957972"/>
            <a:ext cx="3263503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F4711B1-AD9B-7622-A155-28FFA2E1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Harsiddhi Medical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QQ8, </a:t>
            </a:r>
            <a:r>
              <a:rPr lang="en-US" sz="1400" dirty="0" err="1"/>
              <a:t>Shantinath</a:t>
            </a:r>
            <a:r>
              <a:rPr lang="en-US" sz="1400" dirty="0"/>
              <a:t> Complex, Opp. </a:t>
            </a:r>
            <a:r>
              <a:rPr lang="en-US" sz="1400" dirty="0" err="1"/>
              <a:t>Shrinandnagar</a:t>
            </a:r>
            <a:r>
              <a:rPr lang="en-US" sz="1400" dirty="0"/>
              <a:t> Part-1,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8128922253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10.5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7234960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70B18D-C46F-0D37-7D45-2C77C1C1AD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383" y="1690688"/>
            <a:ext cx="2535894" cy="4508256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393EEC7-6C8E-00EE-2EC4-ACA0AECE2F6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6" y="2901250"/>
            <a:ext cx="4652432" cy="261699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3136D7C-D67C-EAE1-7B62-834E6076DC8F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68" y="2901248"/>
            <a:ext cx="3489325" cy="2616993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C0DBBBD-ADFE-8F1E-771A-8639F038F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046" y="365125"/>
            <a:ext cx="11384817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Aswad Medical &amp; Provision Store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Shop No. 2 Ali Raza Complex,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9265756417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41029564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DB3B50-7B6C-CD89-C81B-38949F27A4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04567" y="2166424"/>
            <a:ext cx="2588307" cy="3989803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CA189E-E138-FEB3-8999-C237CDA0D2F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390" y="2657197"/>
            <a:ext cx="5329217" cy="2997684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FB4EB71-9C41-8A73-D276-3EC2E85C6EB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26" y="1980370"/>
            <a:ext cx="2447627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BE0DC78-1161-2CE0-6D68-5F957C488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Sun </a:t>
            </a:r>
            <a:r>
              <a:rPr lang="en-US" sz="1400" dirty="0" err="1"/>
              <a:t>Pharmecy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 4,Kavita Shops Radio Mirchi Road, Satellite, </a:t>
            </a:r>
            <a:r>
              <a:rPr lang="en-US" sz="1400" dirty="0" err="1"/>
              <a:t>Amd</a:t>
            </a:r>
            <a:r>
              <a:rPr lang="en-US" sz="1400" dirty="0"/>
              <a:t>.  7043992234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7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0396543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5AC28F-EF7B-ADDF-14A3-B04AF59F5A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8633" y="2363703"/>
            <a:ext cx="2327430" cy="3275176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205FD98-60C1-551B-7ACB-E98A951DDC3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2692795"/>
            <a:ext cx="4655391" cy="2618657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4B5E84-4DB2-C506-52A8-B09224F34544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974" y="2692795"/>
            <a:ext cx="3489325" cy="2616993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1AEB851-0AFA-E04F-3366-277215724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Angel Medicines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3, Silver Stone Flat, </a:t>
            </a:r>
            <a:r>
              <a:rPr lang="en-US" sz="1400" dirty="0" err="1"/>
              <a:t>Vejalpur</a:t>
            </a:r>
            <a:r>
              <a:rPr lang="en-US" sz="1400" dirty="0"/>
              <a:t> Road , </a:t>
            </a:r>
            <a:r>
              <a:rPr lang="en-US" sz="1400" dirty="0" err="1"/>
              <a:t>Juhapura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8347050991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 ( add Mobile No. In Board)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9215775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064E93-CA52-A818-88E9-855E8AB19E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5143" y="2308676"/>
            <a:ext cx="2530787" cy="3881187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10296F5-D5CC-90C1-71D8-2E3F3FD7DF1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858" y="2308677"/>
            <a:ext cx="3325047" cy="1870339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50BB439-629F-8870-F46E-94D45C17542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6" y="2850407"/>
            <a:ext cx="4723944" cy="265721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03F046-CD9D-721A-BBFC-FCF99F083C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848" y="4317206"/>
            <a:ext cx="3325047" cy="187033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B83AFF0-21C9-634E-CD77-CDF40CA5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Ashapura</a:t>
            </a:r>
            <a:r>
              <a:rPr lang="en-US" sz="1400" dirty="0"/>
              <a:t> Medical Store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202, Rajivnagar-2,Satellite, </a:t>
            </a:r>
            <a:r>
              <a:rPr lang="en-US" sz="1400" dirty="0" err="1"/>
              <a:t>Amd</a:t>
            </a:r>
            <a:r>
              <a:rPr lang="en-US" sz="1400" dirty="0"/>
              <a:t>.  9662392192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3 X 10 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 </a:t>
            </a:r>
            <a:endParaRPr lang="en-IN" sz="1400" dirty="0"/>
          </a:p>
        </p:txBody>
      </p:sp>
      <p:sp>
        <p:nvSpPr>
          <p:cNvPr id="8" name="Rectangle 7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NLB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73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3AE667-FE61-ED5C-AAD5-C57A5095B3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120" y="2308442"/>
            <a:ext cx="2353744" cy="4184433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3B7457D-5406-D7DF-56B2-CEA1F728AA5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1" y="2964530"/>
            <a:ext cx="4910051" cy="276190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77F19E2-C4F9-EFCA-EF57-70B7D743F7A9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82" y="2964530"/>
            <a:ext cx="3682541" cy="2761905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5F90AEC-501E-ED43-C207-7BFB3EB6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82" y="365125"/>
            <a:ext cx="11430882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Samandar</a:t>
            </a:r>
            <a:r>
              <a:rPr lang="en-US" sz="1400" dirty="0"/>
              <a:t> Medical Store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79, </a:t>
            </a:r>
            <a:r>
              <a:rPr lang="en-US" sz="1400" dirty="0" err="1"/>
              <a:t>Hajibava</a:t>
            </a:r>
            <a:r>
              <a:rPr lang="en-US" sz="1400" dirty="0"/>
              <a:t> Park, Sonal,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 99778679444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1.5 X 4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 (ADD PLUS SYMBOL)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3229984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B72AADE-8400-012B-EE9F-441404947C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09" y="1833562"/>
            <a:ext cx="2447628" cy="43513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97E2724-1A56-8057-094C-53A6D909A8E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74" y="1833563"/>
            <a:ext cx="2447627" cy="4351337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023BA3E-46C7-84AA-16A2-54DACBBB1738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0" y="1833562"/>
            <a:ext cx="2447627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61AD6E2-F21D-2C82-2715-F0CC6DAD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Mangalam Medicines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3, Anand Mangal Complex, Satellite, </a:t>
            </a:r>
            <a:r>
              <a:rPr lang="en-US" sz="1400" dirty="0" err="1"/>
              <a:t>Amd</a:t>
            </a:r>
            <a:r>
              <a:rPr lang="en-US" sz="1400" dirty="0"/>
              <a:t>.  9904971719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</a:t>
            </a:r>
            <a:endParaRPr lang="en-IN" sz="1400" dirty="0"/>
          </a:p>
        </p:txBody>
      </p:sp>
      <p:sp>
        <p:nvSpPr>
          <p:cNvPr id="6" name="Rectangle 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072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55C4EFE-9706-8FCF-222E-68DF2428DC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69" y="1833563"/>
            <a:ext cx="2447627" cy="43513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1E71800-5206-644C-608D-3FB96318CAF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7" y="1833563"/>
            <a:ext cx="2447627" cy="4351337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E6CA44E-44A5-9D01-E124-30D34C0BC3A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69" y="1833563"/>
            <a:ext cx="2447627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D83337A-6AD5-216F-71BC-19AB475C1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Rajendra Medical and Surgical Store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R-11, </a:t>
            </a:r>
            <a:r>
              <a:rPr lang="en-US" sz="1400" dirty="0" err="1"/>
              <a:t>Kenyug</a:t>
            </a:r>
            <a:r>
              <a:rPr lang="en-US" sz="1400" dirty="0"/>
              <a:t> Shopping Center ,Satellite, </a:t>
            </a:r>
            <a:r>
              <a:rPr lang="en-US" sz="1400" dirty="0" err="1"/>
              <a:t>Amd</a:t>
            </a:r>
            <a:r>
              <a:rPr lang="en-US" sz="1400" dirty="0"/>
              <a:t>.  9512127333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10.5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 </a:t>
            </a:r>
            <a:endParaRPr lang="en-IN" sz="1400" dirty="0"/>
          </a:p>
        </p:txBody>
      </p:sp>
      <p:sp>
        <p:nvSpPr>
          <p:cNvPr id="6" name="Rectangle 5"/>
          <p:cNvSpPr/>
          <p:nvPr/>
        </p:nvSpPr>
        <p:spPr>
          <a:xfrm>
            <a:off x="10331669" y="0"/>
            <a:ext cx="1860331" cy="14095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OK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GSB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5562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8BFC71-1732-35EF-A9B5-C7C4144FF8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7896" y="2449735"/>
            <a:ext cx="2372970" cy="3172216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5A7955E-B4AF-00FD-01C2-C4BB81896CC8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2770006"/>
            <a:ext cx="5064437" cy="2848745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18F40D6-75A7-638B-A043-48C653663BF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768" y="2770006"/>
            <a:ext cx="3670909" cy="2848745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372D329-A4C2-3BC4-C0F5-0C056C09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M. </a:t>
            </a:r>
            <a:r>
              <a:rPr lang="en-US" sz="1400" dirty="0" err="1"/>
              <a:t>Narandas</a:t>
            </a:r>
            <a:r>
              <a:rPr lang="en-US" sz="1400" dirty="0"/>
              <a:t> </a:t>
            </a:r>
            <a:r>
              <a:rPr lang="en-US" sz="1400" dirty="0" err="1"/>
              <a:t>Pharmecy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6,Shivsagar Vibhag-1, Nr. Chokshi Park,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6353267334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4.5 X 2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NLB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6829823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5E9DCA-36B4-0E58-92CE-8D1E24CD2F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872" y="1913696"/>
            <a:ext cx="2447879" cy="4353903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71A8BC1-EC45-E360-1DAC-D3EFB88F6B8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9" y="1913696"/>
            <a:ext cx="4701466" cy="2643287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2ED0EF3-9AB3-22E7-9DB6-281CAC518433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566" y="1913696"/>
            <a:ext cx="3263503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E813ABF-5C02-EAAC-4EBF-D0063A7D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Doli Medical Store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Shop No. 3, </a:t>
            </a:r>
            <a:r>
              <a:rPr lang="en-US" sz="1400" dirty="0" err="1"/>
              <a:t>Jivanji</a:t>
            </a:r>
            <a:r>
              <a:rPr lang="en-US" sz="1400" dirty="0"/>
              <a:t> No </a:t>
            </a:r>
            <a:r>
              <a:rPr lang="en-US" sz="1400" dirty="0" err="1"/>
              <a:t>Kuvo</a:t>
            </a:r>
            <a:r>
              <a:rPr lang="en-US" sz="1400" dirty="0"/>
              <a:t>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9723741935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10.5 X 2.5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76622645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8A952D-6113-7A0A-DC92-CD9344260E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4805" y="2280828"/>
            <a:ext cx="2437454" cy="4130263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A371847-C9D1-4578-3017-BED054254CB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38" y="3020397"/>
            <a:ext cx="4654697" cy="261699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888B236-7F5E-2A51-8A0F-41E28D3278C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347" y="3020398"/>
            <a:ext cx="3489325" cy="2616993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E8B4C5-CB73-C862-D611-EF5B72B8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Purav</a:t>
            </a:r>
            <a:r>
              <a:rPr lang="en-US" sz="1400" dirty="0"/>
              <a:t> Chemist</a:t>
            </a:r>
            <a:br>
              <a:rPr lang="en-US" sz="1400" dirty="0"/>
            </a:br>
            <a:r>
              <a:rPr lang="en-US" sz="1400" b="1" dirty="0"/>
              <a:t>Location :</a:t>
            </a:r>
            <a:r>
              <a:rPr lang="en-US" sz="1400" dirty="0"/>
              <a:t> E-1, Saibaba Soc., </a:t>
            </a:r>
            <a:r>
              <a:rPr lang="en-US" sz="1400" dirty="0" err="1"/>
              <a:t>Vastarapur</a:t>
            </a:r>
            <a:r>
              <a:rPr lang="en-US" sz="1400" dirty="0"/>
              <a:t> Railway Crossing, </a:t>
            </a:r>
            <a:r>
              <a:rPr lang="en-US" sz="1400" dirty="0" err="1"/>
              <a:t>Vejalpur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8141431922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13 X 1.5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1631395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42D46E-1E11-6A23-A599-ED963FFA8A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587" y="1980369"/>
            <a:ext cx="2400987" cy="4270499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895D86C-4704-8E12-1B22-15C18EE794E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29" y="1980369"/>
            <a:ext cx="4709672" cy="2647901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F0D7858-A234-2550-0975-08DCF872F94A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189" y="1980370"/>
            <a:ext cx="3263503" cy="4351338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CD0196E-A1BC-3CD3-D5DD-5B084836C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365125"/>
            <a:ext cx="11261725" cy="1325563"/>
          </a:xfrm>
        </p:spPr>
        <p:txBody>
          <a:bodyPr>
            <a:normAutofit/>
          </a:bodyPr>
          <a:lstStyle/>
          <a:p>
            <a:r>
              <a:rPr lang="en-US" sz="1400" b="1" dirty="0"/>
              <a:t>Shop Name </a:t>
            </a:r>
            <a:r>
              <a:rPr lang="en-US" sz="1400" dirty="0"/>
              <a:t>: </a:t>
            </a:r>
            <a:r>
              <a:rPr lang="en-US" sz="1400" dirty="0" err="1"/>
              <a:t>Sanjari</a:t>
            </a:r>
            <a:r>
              <a:rPr lang="en-US" sz="1400" dirty="0"/>
              <a:t> Medicines</a:t>
            </a:r>
            <a:br>
              <a:rPr lang="en-US" sz="1400" dirty="0"/>
            </a:br>
            <a:r>
              <a:rPr lang="en-US" sz="1400" b="1" dirty="0"/>
              <a:t>Location : </a:t>
            </a:r>
            <a:r>
              <a:rPr lang="en-US" sz="1400" dirty="0"/>
              <a:t>B-8/2,Nr. Zafar Hotel, </a:t>
            </a:r>
            <a:r>
              <a:rPr lang="en-US" sz="1400" dirty="0" err="1"/>
              <a:t>Juhapura</a:t>
            </a:r>
            <a:r>
              <a:rPr lang="en-US" sz="1400" dirty="0"/>
              <a:t>, </a:t>
            </a:r>
            <a:r>
              <a:rPr lang="en-US" sz="1400" dirty="0" err="1"/>
              <a:t>Amd</a:t>
            </a:r>
            <a:r>
              <a:rPr lang="en-US" sz="1400" dirty="0"/>
              <a:t>. 9427304394</a:t>
            </a:r>
            <a:br>
              <a:rPr lang="en-US" sz="1400" dirty="0"/>
            </a:br>
            <a:r>
              <a:rPr lang="en-US" sz="1400" b="1" dirty="0"/>
              <a:t>Board Size : </a:t>
            </a:r>
            <a:r>
              <a:rPr lang="en-US" sz="1400" dirty="0"/>
              <a:t> 7.9 X 3</a:t>
            </a:r>
            <a:br>
              <a:rPr lang="en-US" sz="1400" dirty="0"/>
            </a:br>
            <a:r>
              <a:rPr lang="en-US" sz="1400" b="1" dirty="0"/>
              <a:t>Board Type :  </a:t>
            </a:r>
            <a:r>
              <a:rPr lang="en-US" sz="1400" dirty="0"/>
              <a:t>GSB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09395560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68AAC0-E0A3-4C78-B51E-F3933ECAF932}"/>
              </a:ext>
            </a:extLst>
          </p:cNvPr>
          <p:cNvSpPr txBox="1"/>
          <p:nvPr/>
        </p:nvSpPr>
        <p:spPr>
          <a:xfrm>
            <a:off x="3303624" y="2638279"/>
            <a:ext cx="74135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latin typeface="Cambria" panose="02040503050406030204" pitchFamily="18" charset="0"/>
                <a:ea typeface="Cambria" panose="020405030504060302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45365572"/>
      </p:ext>
    </p:extLst>
  </p:cSld>
  <p:clrMapOvr>
    <a:masterClrMapping/>
  </p:clrMapOvr>
</p:sld>
</file>

<file path=ppt/theme/theme1.xml><?xml version="1.0" encoding="utf-8"?>
<a:theme xmlns:a="http://schemas.openxmlformats.org/drawingml/2006/main" name="BEYOND36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YOND360" id="{9940DD9E-9006-4DDA-98E9-FB1B10F031BC}" vid="{C6968510-71BB-4D3A-B86E-17437C8933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BEYOND360</Template>
  <TotalTime>2069</TotalTime>
  <Words>2757</Words>
  <Application>Microsoft Office PowerPoint</Application>
  <PresentationFormat>Widescreen</PresentationFormat>
  <Paragraphs>429</Paragraphs>
  <Slides>114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19" baseType="lpstr">
      <vt:lpstr>ＭＳ Ｐゴシック</vt:lpstr>
      <vt:lpstr>Arial</vt:lpstr>
      <vt:lpstr>Calibri</vt:lpstr>
      <vt:lpstr>Cambria</vt:lpstr>
      <vt:lpstr>BEYOND360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Shop Name : Decent Pharmacy Location : 27-A , Ground Floor ,Orchid the Shopping Mall, Thaltej, Amd.  8460622762 Board Size : 9 X 2 Board Type : GSB</vt:lpstr>
      <vt:lpstr>Shop Name : Lifeline Pharmacy Location : 16 , Paradise Appartment ,Opp. Shyam Villa-2,Bopal , Amd.  9327015505      Board Size : 6 x 4 Board Type : GSB</vt:lpstr>
      <vt:lpstr>Shop Name :  Dave Medicare Location : 6/A Orchid Mall, Nr. Govardhan Party Plot, Thaltej  Amd.  9998517041 Board Size : 1.5 x 5 Board Type : NLB </vt:lpstr>
      <vt:lpstr>Shop Name :  Shree Ram Medical Location : B/4 Orchid Mall, Shanskruti Complex, Bopal , Amd.  7023840127 Board Size : 7 x 2.5 Board Type :  GSB</vt:lpstr>
      <vt:lpstr>Shop Name :  Satej Medical Store Location : 5, Maurya Appt., Opp. To Cambay Grand Hotel, Thaltej, Amd.  9727060401  Board Size : 2.5 X 8 Board Type :  NLB</vt:lpstr>
      <vt:lpstr>Shop Name :  Radhe Pharmacy Location : Shop No B-5 ,Ganesh Krupa Tenament , DPS School Road Bopal, Amd.  7359988980  Board Size : 8 x 2 Board Type :  GSB</vt:lpstr>
      <vt:lpstr>Shop Name : Mahadev Medical Store Location : 47/462, paiki Shop No. 4 &amp; 5, Illora App/ Nr Tulip Bunglows ,Thatej  Amd.  6377825306  Board Size : 6 x 2 Board Type :  GSB (Name Bade Size me Chahiye)</vt:lpstr>
      <vt:lpstr>Shop Name : Shree Matangl Medicine Location : Shop No-2, Panchmukhi Elegance, Opp. Bopal Lake, ISRO Road, Bopal, Amd.  9227451047  Board Size : 10 x 3 Board Type :  GSB </vt:lpstr>
      <vt:lpstr>Shop Name : Vasant Medical and General Stores Location :  Thaltej, Amd.  9925862688  Board Size : 2 x 15 Board Type :  GSB (Name Bade Size me Chahiye)</vt:lpstr>
      <vt:lpstr>Shop Name : Hinglaj Medical Stores Location :  205/11, Riddhi Siddhi Co.Op Ho. Soc., Thaltej, Amd.  9924050835  Board Size :  3 x 13 Board Type :  NLB</vt:lpstr>
      <vt:lpstr>Shop Name : Shiv Medical &amp; Provision Store Location :  201, Riddhi Siddhi Appt., Opp. Ajanta Elora Bus Stop, Thaltej, Amd.  Board Size :  1.5 x 9 Board Type :  NLB</vt:lpstr>
      <vt:lpstr>Shop Name : Bopal Care Pharmacy Location :  Shop 3, Someshwar Residency , Ghuma, Amd.   6354974656  Board Size :  6.5 x 3 Board Type :  GSB</vt:lpstr>
      <vt:lpstr>Shop Name : Royal Medicines &amp; Cosmetics Store Location :  9, Saundarya Apartment Shopping Center, Surdhara Circle, Thaltej  Amd. 9327637928  Board Size :  3 X 26 Board Type :  GSB </vt:lpstr>
      <vt:lpstr>Shop Name : Ganesh Medicines  Location :  B-11, Ground Floor, Amidhara Shopping Center, Bopal, Amd. 9909990372  Board Size :  8.5 X 2.5 Board Type :  GSB </vt:lpstr>
      <vt:lpstr>Shop Name : Paras Medicines  Location :  GF-2, Binori Mebal, Pinnacle Bussines Park, Prahladnagar, Amd. 9998154929  Board Size :  3.6 X 6.11 Board Type :  One Way Vision</vt:lpstr>
      <vt:lpstr>Shop Name : Shreeji Chemist  Location :  5, Yogiraj Avenue, Near Shreeji Enclave, Satellite,Amd. 9898394883  Board Size :  2 X 14 Board Type :  NLB</vt:lpstr>
      <vt:lpstr>Shop Name : Laxmi Medicines Location :  G-26 Satyam Status, Visatnagar, Ramdevnagar Road, Amd. 9409144565  Board Size :  2 X 8 Board Type :  NLB</vt:lpstr>
      <vt:lpstr>Shop Name : Satyam Medical Store Location :  G-13, Satyam Status, Jodhpur, Satellite, Amd. 9879879567  Board Size :  5 X 2 Board Type :  NLB</vt:lpstr>
      <vt:lpstr>Shop Name : Jalaram Medical Stores Location :  G-17, Satyam Status, Jodhpur, Satellite, Amd.  8401750122  Board Size :  2 X 6 Board Type :  NLB</vt:lpstr>
      <vt:lpstr>Shop Name : Mahakali Medicines Location :  G-18, Satyam Complex, Opp. Balaji Garden Restaurent, Satellite, Amd.  9898601388  Board Size :  7 X 2 Board Type :  NLB</vt:lpstr>
      <vt:lpstr>Shop Name : Shiv Shakti Medical Store Location :  Shop No. 4 ,Bhagvatinagar , Opp. Laxmikrupa Soc.,Vejalpur, Amd.  8735861393  Board Size :  10 X 1.5 Board Type :  GSB</vt:lpstr>
      <vt:lpstr>Shop Name : Rosewood Chemist  Location :  15, Rosewood Estate, Opp.Prem Tirth Bunglows, Satellite,Amd. 9825529208  Board Size :  3 x 10 Board Type :  GSB</vt:lpstr>
      <vt:lpstr>Shop Name : Purohit Medical Store Location :  9, Nr. Akshar Hospital, Opp Water Tank, Vejalpur, Amd. 9909558550  Board Size :  8 X 3 Board Type :  GSB</vt:lpstr>
      <vt:lpstr>Shop Name : Deendayal Pradhanmantri Jan Aushadhi kendra Location :  AB/9, Iswercharan Complex, Jodhpur Gam Road, Satellite, Amd. 9106913669  Board Size :  6.10” X  4.11” Board Type :  One Way Vision</vt:lpstr>
      <vt:lpstr>Shop Name : Mahadev Medical &amp; General Stores Location :  Shop No. 1, Tekravas Vejalpur Gam, Vejalpur, Amd. 7758984719  Board Size :  5 X  1.10” Board Type :  NLB</vt:lpstr>
      <vt:lpstr>Shop Name : Mahalaxmi Medical Stores Location :  1, Vasudev Appt., Near Water Tank, Jodhpur, Amd.  8485954855 Board Size :  1.6” X 7 Board Type :  NLB</vt:lpstr>
      <vt:lpstr>Shop Name : Satyam Healthcare Location :  9, Jantanagar Market, Vejalpur, Amd.  9328259207 Board Size :  5 X 2 Board Type :  NLB</vt:lpstr>
      <vt:lpstr>Shop Name : Vidhya Medical and Surgical Store Location :  G-5,Shantisadan-2,Vejalpur, Amd.  9974606659 Board Size :  8 X 2.5 Board Type :  GSB</vt:lpstr>
      <vt:lpstr>Shop Name : Shree Dariyalal Medical &amp; Provision Store Location :  43, Shreyas Complex, Shree Nandnagarroad, Vejalpur, Amd.  9737300210 Board Size :  15 X 2.5 Board Type :  GSB</vt:lpstr>
      <vt:lpstr>Shop Name : Manoj Medical Store Location :  1, Sanjivni Complex, Opp. Shrinandnagar Part-1,Vejalpur, Amd.  9173385643 Board Size :  9.5 X 1.5 Board Type :  GSB</vt:lpstr>
      <vt:lpstr>Shop Name : Harsiddhi Medical Store Location :  QQ8, Shantinath Complex, Opp. Shrinandnagar Part-1, Vejalpur, Amd.  8128922253 Board Size :  10.5 X 3 Board Type :  GSB</vt:lpstr>
      <vt:lpstr>Shop Name : Aswad Medical &amp; Provision Store Location : Shop No. 2 Ali Raza Complex, Vejalpur, Amd.  9265756417 Board Size :  10 X 2.5 Board Type :  GSB</vt:lpstr>
      <vt:lpstr>Shop Name : Sun Pharmecy Location :  4,Kavita Shops Radio Mirchi Road, Satellite, Amd.  7043992234 Board Size :  7 X 2 Board Type :  NLB</vt:lpstr>
      <vt:lpstr>Shop Name : Angel Medicines Location : 3, Silver Stone Flat, Vejalpur Road , Juhapura, Amd.  8347050991 Board Size :  10 X 2.5 Board Type :  NLB ( add Mobile No. In Board)</vt:lpstr>
      <vt:lpstr>Shop Name : Ashapura Medical Store Location : 202, Rajivnagar-2,Satellite, Amd.  9662392192 Board Size :  3 X 10  Board Type :  NLB </vt:lpstr>
      <vt:lpstr>Shop Name : Samandar Medical Store Location : 79, Hajibava Park, Sonal, Vejalpur, Amd.  99778679444 Board Size :  1.5 X 4 Board Type :  GSB  (ADD PLUS SYMBOL)</vt:lpstr>
      <vt:lpstr>Shop Name : Mangalam Medicines Location : 3, Anand Mangal Complex, Satellite, Amd.  9904971719 Board Size :  10 X 3 Board Type :  GSB </vt:lpstr>
      <vt:lpstr>Shop Name : Rajendra Medical and Surgical Store Location : R-11, Kenyug Shopping Center ,Satellite, Amd.  9512127333 Board Size :  10.5 X 3 Board Type :  GSB </vt:lpstr>
      <vt:lpstr>Shop Name : M. Narandas Pharmecy  Location : 6,Shivsagar Vibhag-1, Nr. Chokshi Park, Vejalpur, Amd. 6353267334 Board Size :  4.5 X 2 Board Type :  NLB</vt:lpstr>
      <vt:lpstr>Shop Name : Doli Medical Store Location : Shop No. 3, Jivanji No Kuvo, Vejalpur, Amd. 9723741935 Board Size :  10.5 X 2.5 Board Type :  GSB</vt:lpstr>
      <vt:lpstr>Shop Name : Purav Chemist Location : E-1, Saibaba Soc., Vastarapur Railway Crossing, Vejalpur, Amd. 8141431922 Board Size :  13 X 1.5 Board Type :  GSB</vt:lpstr>
      <vt:lpstr>Shop Name : Sanjari Medicines Location : B-8/2,Nr. Zafar Hotel, Juhapura, Amd. 9427304394 Board Size :  7.9 X 3 Board Type :  GSB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Aditya Verma</cp:lastModifiedBy>
  <cp:revision>232</cp:revision>
  <dcterms:created xsi:type="dcterms:W3CDTF">2024-05-07T11:49:12Z</dcterms:created>
  <dcterms:modified xsi:type="dcterms:W3CDTF">2024-06-05T05:54:54Z</dcterms:modified>
</cp:coreProperties>
</file>